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7"/>
  </p:notesMasterIdLst>
  <p:sldIdLst>
    <p:sldId id="256" r:id="rId2"/>
    <p:sldId id="258" r:id="rId3"/>
    <p:sldId id="259" r:id="rId4"/>
    <p:sldId id="262" r:id="rId5"/>
    <p:sldId id="271" r:id="rId6"/>
  </p:sldIdLst>
  <p:sldSz cx="18288000" cy="10287000"/>
  <p:notesSz cx="18288000" cy="10287000"/>
  <p:embeddedFontLst>
    <p:embeddedFont>
      <p:font typeface="Lucida Sans" panose="020B0602030504020204" pitchFamily="34" charset="0"/>
      <p:regular r:id="rId8"/>
      <p:bold r:id="rId9"/>
      <p:italic r:id="rId10"/>
      <p:boldItalic r:id="rId11"/>
    </p:embeddedFont>
    <p:embeddedFont>
      <p:font typeface="Tahoma" panose="020B0604030504040204" pitchFamily="34" charset="0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876" y="5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048600" y="771525"/>
            <a:ext cx="12192600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6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1016000" y="2382328"/>
            <a:ext cx="654875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1016000" y="2382328"/>
            <a:ext cx="654875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0" y="1203641"/>
            <a:ext cx="18827750" cy="2209165"/>
          </a:xfrm>
          <a:custGeom>
            <a:avLst/>
            <a:gdLst/>
            <a:ahLst/>
            <a:cxnLst/>
            <a:rect l="l" t="t" r="r" b="b"/>
            <a:pathLst>
              <a:path w="18827750" h="2209165" extrusionOk="0">
                <a:moveTo>
                  <a:pt x="295021" y="1860194"/>
                </a:moveTo>
                <a:lnTo>
                  <a:pt x="0" y="1860194"/>
                </a:lnTo>
                <a:lnTo>
                  <a:pt x="0" y="2208746"/>
                </a:lnTo>
                <a:lnTo>
                  <a:pt x="295021" y="2208746"/>
                </a:lnTo>
                <a:lnTo>
                  <a:pt x="295021" y="1860194"/>
                </a:lnTo>
                <a:close/>
              </a:path>
              <a:path w="18827750" h="2209165" extrusionOk="0">
                <a:moveTo>
                  <a:pt x="18827420" y="0"/>
                </a:moveTo>
                <a:lnTo>
                  <a:pt x="18078247" y="0"/>
                </a:lnTo>
                <a:lnTo>
                  <a:pt x="18078247" y="348551"/>
                </a:lnTo>
                <a:lnTo>
                  <a:pt x="18827420" y="348551"/>
                </a:lnTo>
                <a:lnTo>
                  <a:pt x="18827420" y="0"/>
                </a:lnTo>
                <a:close/>
              </a:path>
            </a:pathLst>
          </a:custGeom>
          <a:solidFill>
            <a:srgbClr val="1F2072">
              <a:alpha val="9803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30" name="Google Shape;3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8422"/>
            <a:ext cx="10253112" cy="2936362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/>
          <p:nvPr/>
        </p:nvSpPr>
        <p:spPr>
          <a:xfrm>
            <a:off x="8444829" y="7864281"/>
            <a:ext cx="915669" cy="260350"/>
          </a:xfrm>
          <a:custGeom>
            <a:avLst/>
            <a:gdLst/>
            <a:ahLst/>
            <a:cxnLst/>
            <a:rect l="l" t="t" r="r" b="b"/>
            <a:pathLst>
              <a:path w="915670" h="260350" extrusionOk="0">
                <a:moveTo>
                  <a:pt x="915518" y="259836"/>
                </a:moveTo>
                <a:lnTo>
                  <a:pt x="0" y="259836"/>
                </a:lnTo>
                <a:lnTo>
                  <a:pt x="0" y="0"/>
                </a:lnTo>
                <a:lnTo>
                  <a:pt x="915518" y="0"/>
                </a:lnTo>
                <a:lnTo>
                  <a:pt x="915518" y="259836"/>
                </a:lnTo>
                <a:close/>
              </a:path>
            </a:pathLst>
          </a:custGeom>
          <a:solidFill>
            <a:srgbClr val="D09EFF">
              <a:alpha val="7294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5"/>
          <p:cNvSpPr/>
          <p:nvPr/>
        </p:nvSpPr>
        <p:spPr>
          <a:xfrm>
            <a:off x="8457531" y="8362243"/>
            <a:ext cx="915669" cy="260350"/>
          </a:xfrm>
          <a:custGeom>
            <a:avLst/>
            <a:gdLst/>
            <a:ahLst/>
            <a:cxnLst/>
            <a:rect l="l" t="t" r="r" b="b"/>
            <a:pathLst>
              <a:path w="915670" h="260350" extrusionOk="0">
                <a:moveTo>
                  <a:pt x="915518" y="259836"/>
                </a:moveTo>
                <a:lnTo>
                  <a:pt x="0" y="259836"/>
                </a:lnTo>
                <a:lnTo>
                  <a:pt x="0" y="0"/>
                </a:lnTo>
                <a:lnTo>
                  <a:pt x="915518" y="0"/>
                </a:lnTo>
                <a:lnTo>
                  <a:pt x="915518" y="259836"/>
                </a:lnTo>
                <a:close/>
              </a:path>
            </a:pathLst>
          </a:custGeom>
          <a:solidFill>
            <a:srgbClr val="05E3F9">
              <a:alpha val="88627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5"/>
          <p:cNvSpPr/>
          <p:nvPr/>
        </p:nvSpPr>
        <p:spPr>
          <a:xfrm>
            <a:off x="8457531" y="8857126"/>
            <a:ext cx="915669" cy="260350"/>
          </a:xfrm>
          <a:custGeom>
            <a:avLst/>
            <a:gdLst/>
            <a:ahLst/>
            <a:cxnLst/>
            <a:rect l="l" t="t" r="r" b="b"/>
            <a:pathLst>
              <a:path w="915670" h="260350" extrusionOk="0">
                <a:moveTo>
                  <a:pt x="915518" y="259836"/>
                </a:moveTo>
                <a:lnTo>
                  <a:pt x="0" y="259836"/>
                </a:lnTo>
                <a:lnTo>
                  <a:pt x="0" y="0"/>
                </a:lnTo>
                <a:lnTo>
                  <a:pt x="915518" y="0"/>
                </a:lnTo>
                <a:lnTo>
                  <a:pt x="915518" y="259836"/>
                </a:lnTo>
                <a:close/>
              </a:path>
            </a:pathLst>
          </a:custGeom>
          <a:solidFill>
            <a:srgbClr val="D09EFF">
              <a:alpha val="7294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34" name="Google Shape;3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742263" y="2075607"/>
            <a:ext cx="1545736" cy="190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/>
          <p:nvPr/>
        </p:nvSpPr>
        <p:spPr>
          <a:xfrm>
            <a:off x="1028699" y="3898265"/>
            <a:ext cx="1459230" cy="81280"/>
          </a:xfrm>
          <a:custGeom>
            <a:avLst/>
            <a:gdLst/>
            <a:ahLst/>
            <a:cxnLst/>
            <a:rect l="l" t="t" r="r" b="b"/>
            <a:pathLst>
              <a:path w="1459230" h="81279" extrusionOk="0">
                <a:moveTo>
                  <a:pt x="1459220" y="81261"/>
                </a:moveTo>
                <a:lnTo>
                  <a:pt x="0" y="81261"/>
                </a:lnTo>
                <a:lnTo>
                  <a:pt x="0" y="0"/>
                </a:lnTo>
                <a:lnTo>
                  <a:pt x="1459220" y="0"/>
                </a:lnTo>
                <a:lnTo>
                  <a:pt x="1459220" y="812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36" name="Google Shape;36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28699" y="8570229"/>
            <a:ext cx="1266824" cy="126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599152" y="2267618"/>
            <a:ext cx="7467599" cy="746759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1016000" y="2382328"/>
            <a:ext cx="1193101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016000" y="2382328"/>
            <a:ext cx="654875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16000" y="2382328"/>
            <a:ext cx="654875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jp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jpg"/><Relationship Id="rId3" Type="http://schemas.openxmlformats.org/officeDocument/2006/relationships/image" Target="../media/image17.png"/><Relationship Id="rId7" Type="http://schemas.openxmlformats.org/officeDocument/2006/relationships/image" Target="../media/image21.jpg"/><Relationship Id="rId12" Type="http://schemas.openxmlformats.org/officeDocument/2006/relationships/image" Target="../media/image2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11" Type="http://schemas.openxmlformats.org/officeDocument/2006/relationships/image" Target="../media/image23.jpg"/><Relationship Id="rId5" Type="http://schemas.openxmlformats.org/officeDocument/2006/relationships/image" Target="../media/image19.png"/><Relationship Id="rId10" Type="http://schemas.openxmlformats.org/officeDocument/2006/relationships/image" Target="../media/image15.png"/><Relationship Id="rId4" Type="http://schemas.openxmlformats.org/officeDocument/2006/relationships/image" Target="../media/image18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7.jpg"/><Relationship Id="rId4" Type="http://schemas.openxmlformats.org/officeDocument/2006/relationships/image" Target="../media/image26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9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6.png"/><Relationship Id="rId4" Type="http://schemas.openxmlformats.org/officeDocument/2006/relationships/image" Target="../media/image30.png"/><Relationship Id="rId9" Type="http://schemas.openxmlformats.org/officeDocument/2006/relationships/image" Target="../media/image27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2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26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7"/>
          <p:cNvGrpSpPr/>
          <p:nvPr/>
        </p:nvGrpSpPr>
        <p:grpSpPr>
          <a:xfrm>
            <a:off x="0" y="0"/>
            <a:ext cx="18287999" cy="10286999"/>
            <a:chOff x="0" y="0"/>
            <a:chExt cx="18287999" cy="10286999"/>
          </a:xfrm>
        </p:grpSpPr>
        <p:pic>
          <p:nvPicPr>
            <p:cNvPr id="55" name="Google Shape;55;p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8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264259" y="0"/>
              <a:ext cx="10023740" cy="49987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177750" y="8650085"/>
              <a:ext cx="3933824" cy="1219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67197" y="6768248"/>
              <a:ext cx="1876424" cy="2285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7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4261349" y="4148333"/>
              <a:ext cx="1714499" cy="19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7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5736264" y="4033380"/>
              <a:ext cx="1871811" cy="2285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7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17259300" y="6768248"/>
              <a:ext cx="1028699" cy="19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7"/>
            <p:cNvPicPr preferRelativeResize="0"/>
            <p:nvPr/>
          </p:nvPicPr>
          <p:blipFill rotWithShape="1">
            <a:blip r:embed="rId11">
              <a:alphaModFix/>
            </a:blip>
            <a:srcRect r="67494"/>
            <a:stretch/>
          </p:blipFill>
          <p:spPr>
            <a:xfrm>
              <a:off x="6020065" y="1503325"/>
              <a:ext cx="2031116" cy="19621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3069771" y="4250532"/>
            <a:ext cx="12366172" cy="124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8000" b="1" dirty="0" err="1">
                <a:latin typeface="Tahoma"/>
                <a:ea typeface="Tahoma"/>
                <a:cs typeface="Tahoma"/>
                <a:sym typeface="Tahoma"/>
              </a:rPr>
              <a:t>EcoCali</a:t>
            </a:r>
            <a:r>
              <a:rPr lang="es-CO" sz="8000" b="1" dirty="0">
                <a:latin typeface="Tahoma"/>
                <a:ea typeface="Tahoma"/>
                <a:cs typeface="Tahoma"/>
                <a:sym typeface="Tahoma"/>
              </a:rPr>
              <a:t> – </a:t>
            </a:r>
            <a:r>
              <a:rPr lang="es-CO" sz="8000" b="1" dirty="0" err="1">
                <a:latin typeface="Tahoma"/>
                <a:ea typeface="Tahoma"/>
                <a:cs typeface="Tahoma"/>
                <a:sym typeface="Tahoma"/>
              </a:rPr>
              <a:t>AIre</a:t>
            </a:r>
            <a:r>
              <a:rPr lang="es-CO" sz="8000" b="1" dirty="0">
                <a:latin typeface="Tahoma"/>
                <a:ea typeface="Tahoma"/>
                <a:cs typeface="Tahoma"/>
                <a:sym typeface="Tahoma"/>
              </a:rPr>
              <a:t> bienestar</a:t>
            </a:r>
            <a:endParaRPr sz="8000" dirty="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" name="Google Shape;65;p7"/>
          <p:cNvSpPr txBox="1"/>
          <p:nvPr/>
        </p:nvSpPr>
        <p:spPr>
          <a:xfrm>
            <a:off x="5614102" y="5532378"/>
            <a:ext cx="7059794" cy="936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000" dirty="0">
                <a:solidFill>
                  <a:srgbClr val="FFFFFF"/>
                </a:solidFill>
                <a:latin typeface="Lucida Sans"/>
                <a:ea typeface="Lucida Sans"/>
                <a:cs typeface="Lucida Sans"/>
                <a:sym typeface="Lucida Sans"/>
              </a:rPr>
              <a:t>Cuidando tu salud</a:t>
            </a:r>
            <a:endParaRPr sz="6000" dirty="0">
              <a:latin typeface="Lucida Sans"/>
              <a:ea typeface="Lucida Sans"/>
              <a:cs typeface="Lucida Sans"/>
              <a:sym typeface="Lucida Sans"/>
            </a:endParaRPr>
          </a:p>
        </p:txBody>
      </p:sp>
      <p:pic>
        <p:nvPicPr>
          <p:cNvPr id="7" name="Imagen 6" descr="Imagen que contiene reloj, objeto, oscuro, luz&#10;&#10;Descripción generada automáticamente">
            <a:extLst>
              <a:ext uri="{FF2B5EF4-FFF2-40B4-BE49-F238E27FC236}">
                <a16:creationId xmlns:a16="http://schemas.microsoft.com/office/drawing/2014/main" id="{0F64F149-6161-5389-E7B3-943E9089565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99171" y="1702434"/>
            <a:ext cx="4041046" cy="1763040"/>
          </a:xfrm>
          <a:prstGeom prst="rect">
            <a:avLst/>
          </a:prstGeom>
        </p:spPr>
      </p:pic>
      <p:pic>
        <p:nvPicPr>
          <p:cNvPr id="3" name="Imagen 2" descr="Dibujo con letras blancas&#10;&#10;Descripción generada automáticamente con confianza media">
            <a:extLst>
              <a:ext uri="{FF2B5EF4-FFF2-40B4-BE49-F238E27FC236}">
                <a16:creationId xmlns:a16="http://schemas.microsoft.com/office/drawing/2014/main" id="{78FC1922-D1B2-37B5-6C95-83C671AD558F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790" r="46223" b="45053"/>
          <a:stretch/>
        </p:blipFill>
        <p:spPr>
          <a:xfrm>
            <a:off x="5614102" y="6646800"/>
            <a:ext cx="6426115" cy="12439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9"/>
          <p:cNvGrpSpPr/>
          <p:nvPr/>
        </p:nvGrpSpPr>
        <p:grpSpPr>
          <a:xfrm>
            <a:off x="0" y="0"/>
            <a:ext cx="18827556" cy="10286999"/>
            <a:chOff x="0" y="0"/>
            <a:chExt cx="18827556" cy="10286999"/>
          </a:xfrm>
        </p:grpSpPr>
        <p:pic>
          <p:nvPicPr>
            <p:cNvPr id="92" name="Google Shape;92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" name="Google Shape;93;p9"/>
            <p:cNvSpPr/>
            <p:nvPr/>
          </p:nvSpPr>
          <p:spPr>
            <a:xfrm>
              <a:off x="18078256" y="1203633"/>
              <a:ext cx="749300" cy="348615"/>
            </a:xfrm>
            <a:custGeom>
              <a:avLst/>
              <a:gdLst/>
              <a:ahLst/>
              <a:cxnLst/>
              <a:rect l="l" t="t" r="r" b="b"/>
              <a:pathLst>
                <a:path w="749300" h="348615" extrusionOk="0">
                  <a:moveTo>
                    <a:pt x="749170" y="348555"/>
                  </a:moveTo>
                  <a:lnTo>
                    <a:pt x="0" y="348555"/>
                  </a:lnTo>
                  <a:lnTo>
                    <a:pt x="0" y="0"/>
                  </a:lnTo>
                  <a:lnTo>
                    <a:pt x="749170" y="0"/>
                  </a:lnTo>
                  <a:lnTo>
                    <a:pt x="749170" y="348555"/>
                  </a:lnTo>
                  <a:close/>
                </a:path>
              </a:pathLst>
            </a:custGeom>
            <a:solidFill>
              <a:srgbClr val="FAFAFB">
                <a:alpha val="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94" name="Google Shape;94;p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1379417"/>
              <a:ext cx="755132" cy="1685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6863094" y="8695380"/>
              <a:ext cx="1424904" cy="1685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9"/>
            <p:cNvPicPr preferRelativeResize="0"/>
            <p:nvPr/>
          </p:nvPicPr>
          <p:blipFill>
            <a:blip r:embed="rId6"/>
            <a:srcRect t="373" b="26337"/>
            <a:stretch/>
          </p:blipFill>
          <p:spPr>
            <a:xfrm>
              <a:off x="6282077" y="2236833"/>
              <a:ext cx="2634562" cy="2595962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98" name="Google Shape;98;p9"/>
            <p:cNvPicPr preferRelativeResize="0"/>
            <p:nvPr/>
          </p:nvPicPr>
          <p:blipFill>
            <a:blip r:embed="rId7"/>
            <a:srcRect l="12551" t="7345" b="17681"/>
            <a:stretch/>
          </p:blipFill>
          <p:spPr>
            <a:xfrm>
              <a:off x="6291548" y="5580158"/>
              <a:ext cx="2638048" cy="272819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101" name="Google Shape;101;p9"/>
          <p:cNvSpPr txBox="1">
            <a:spLocks noGrp="1"/>
          </p:cNvSpPr>
          <p:nvPr>
            <p:ph type="title"/>
          </p:nvPr>
        </p:nvSpPr>
        <p:spPr>
          <a:xfrm>
            <a:off x="11113563" y="3598705"/>
            <a:ext cx="4977512" cy="102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600" b="1" dirty="0">
                <a:latin typeface="Arial"/>
                <a:ea typeface="Arial"/>
                <a:cs typeface="Arial"/>
                <a:sym typeface="Arial"/>
              </a:rPr>
              <a:t>EcoHackers</a:t>
            </a:r>
            <a:endParaRPr sz="6600" dirty="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" name="Google Shape;102;p9"/>
          <p:cNvGrpSpPr/>
          <p:nvPr/>
        </p:nvGrpSpPr>
        <p:grpSpPr>
          <a:xfrm>
            <a:off x="7177087" y="712124"/>
            <a:ext cx="9347185" cy="9431148"/>
            <a:chOff x="7177087" y="712124"/>
            <a:chExt cx="9347185" cy="9431148"/>
          </a:xfrm>
        </p:grpSpPr>
        <p:sp>
          <p:nvSpPr>
            <p:cNvPr id="103" name="Google Shape;103;p9"/>
            <p:cNvSpPr/>
            <p:nvPr/>
          </p:nvSpPr>
          <p:spPr>
            <a:xfrm>
              <a:off x="10680367" y="5445388"/>
              <a:ext cx="5843905" cy="0"/>
            </a:xfrm>
            <a:custGeom>
              <a:avLst/>
              <a:gdLst/>
              <a:ahLst/>
              <a:cxnLst/>
              <a:rect l="l" t="t" r="r" b="b"/>
              <a:pathLst>
                <a:path w="5843905" h="120000" extrusionOk="0">
                  <a:moveTo>
                    <a:pt x="0" y="0"/>
                  </a:moveTo>
                  <a:lnTo>
                    <a:pt x="5843709" y="0"/>
                  </a:lnTo>
                </a:path>
              </a:pathLst>
            </a:custGeom>
            <a:noFill/>
            <a:ln w="285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05" name="Google Shape;105;p9"/>
            <p:cNvPicPr preferRelativeResize="0"/>
            <p:nvPr/>
          </p:nvPicPr>
          <p:blipFill rotWithShape="1">
            <a:blip r:embed="rId8">
              <a:alphaModFix/>
            </a:blip>
            <a:srcRect r="66710" b="36312"/>
            <a:stretch/>
          </p:blipFill>
          <p:spPr>
            <a:xfrm>
              <a:off x="7479794" y="712124"/>
              <a:ext cx="1106645" cy="6672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9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7177087" y="8924073"/>
              <a:ext cx="3933824" cy="12191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7" name="Google Shape;107;p9"/>
          <p:cNvSpPr txBox="1"/>
          <p:nvPr/>
        </p:nvSpPr>
        <p:spPr>
          <a:xfrm>
            <a:off x="10521934" y="5573179"/>
            <a:ext cx="6160770" cy="130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3175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650" dirty="0">
                <a:solidFill>
                  <a:srgbClr val="FAFAFB"/>
                </a:solidFill>
                <a:latin typeface="Arial"/>
                <a:ea typeface="Arial"/>
                <a:cs typeface="Arial"/>
                <a:sym typeface="Arial"/>
              </a:rPr>
              <a:t>Somos un grupo muy comprometido y ansioso de crear soluciones fáciles e innovadoras para la ciudadanía.</a:t>
            </a:r>
            <a:endParaRPr sz="265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 descr="Imagen que contiene reloj, objeto, oscuro, luz&#10;&#10;Descripción generada automáticamente">
            <a:extLst>
              <a:ext uri="{FF2B5EF4-FFF2-40B4-BE49-F238E27FC236}">
                <a16:creationId xmlns:a16="http://schemas.microsoft.com/office/drawing/2014/main" id="{F7C09C7D-A5E9-3561-69CB-441F0DBBBF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43871" y="535398"/>
            <a:ext cx="3354748" cy="146362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3A02360-3FC1-A030-2B70-153A4C953D46}"/>
              </a:ext>
            </a:extLst>
          </p:cNvPr>
          <p:cNvSpPr txBox="1"/>
          <p:nvPr/>
        </p:nvSpPr>
        <p:spPr>
          <a:xfrm>
            <a:off x="1192059" y="4914798"/>
            <a:ext cx="4036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Miguel Ángel García Gómez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77B24C4-0E0C-6BBF-1F7E-AB150D2D57EB}"/>
              </a:ext>
            </a:extLst>
          </p:cNvPr>
          <p:cNvSpPr txBox="1"/>
          <p:nvPr/>
        </p:nvSpPr>
        <p:spPr>
          <a:xfrm>
            <a:off x="1088665" y="8308347"/>
            <a:ext cx="4243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Diego Fernando Quiroz Tapie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1B4B60A-FBB2-C012-E443-0EE455A4D347}"/>
              </a:ext>
            </a:extLst>
          </p:cNvPr>
          <p:cNvSpPr txBox="1"/>
          <p:nvPr/>
        </p:nvSpPr>
        <p:spPr>
          <a:xfrm>
            <a:off x="5581652" y="4888247"/>
            <a:ext cx="4330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Carlos Fernando Padilla Mesa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0F8F0D9-BBE8-CFE8-6FE1-265A3214301B}"/>
              </a:ext>
            </a:extLst>
          </p:cNvPr>
          <p:cNvSpPr txBox="1"/>
          <p:nvPr/>
        </p:nvSpPr>
        <p:spPr>
          <a:xfrm>
            <a:off x="5513524" y="8330211"/>
            <a:ext cx="44662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Nicole Andrea Escobar Balanta</a:t>
            </a:r>
          </a:p>
        </p:txBody>
      </p:sp>
      <p:pic>
        <p:nvPicPr>
          <p:cNvPr id="9" name="Google Shape;98;p9">
            <a:extLst>
              <a:ext uri="{FF2B5EF4-FFF2-40B4-BE49-F238E27FC236}">
                <a16:creationId xmlns:a16="http://schemas.microsoft.com/office/drawing/2014/main" id="{FF753F3D-2160-62DE-DE65-268789ED084B}"/>
              </a:ext>
            </a:extLst>
          </p:cNvPr>
          <p:cNvPicPr preferRelativeResize="0"/>
          <p:nvPr/>
        </p:nvPicPr>
        <p:blipFill>
          <a:blip r:embed="rId11"/>
          <a:srcRect t="11832" r="-9724" b="14867"/>
          <a:stretch/>
        </p:blipFill>
        <p:spPr>
          <a:xfrm>
            <a:off x="1867214" y="5580157"/>
            <a:ext cx="2638049" cy="260084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Google Shape;98;p9">
            <a:extLst>
              <a:ext uri="{FF2B5EF4-FFF2-40B4-BE49-F238E27FC236}">
                <a16:creationId xmlns:a16="http://schemas.microsoft.com/office/drawing/2014/main" id="{784E7B05-7EFB-6AD5-F0FF-98D8980EBF07}"/>
              </a:ext>
            </a:extLst>
          </p:cNvPr>
          <p:cNvPicPr preferRelativeResize="0"/>
          <p:nvPr/>
        </p:nvPicPr>
        <p:blipFill>
          <a:blip r:embed="rId12"/>
          <a:srcRect l="23008" t="6988" r="33012" b="40570"/>
          <a:stretch/>
        </p:blipFill>
        <p:spPr>
          <a:xfrm>
            <a:off x="1823758" y="2236834"/>
            <a:ext cx="2634562" cy="259596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Imagen 11" descr="Imagen que contiene Icono&#10;&#10;Descripción generada automáticamente">
            <a:extLst>
              <a:ext uri="{FF2B5EF4-FFF2-40B4-BE49-F238E27FC236}">
                <a16:creationId xmlns:a16="http://schemas.microsoft.com/office/drawing/2014/main" id="{E661AA69-8F82-D29D-82A0-2B0693E1E8D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979811" y="3726495"/>
            <a:ext cx="7529993" cy="10284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0"/>
          <p:cNvGrpSpPr/>
          <p:nvPr/>
        </p:nvGrpSpPr>
        <p:grpSpPr>
          <a:xfrm>
            <a:off x="0" y="28422"/>
            <a:ext cx="18827750" cy="9087516"/>
            <a:chOff x="0" y="28422"/>
            <a:chExt cx="18827750" cy="9087516"/>
          </a:xfrm>
        </p:grpSpPr>
        <p:sp>
          <p:nvSpPr>
            <p:cNvPr id="113" name="Google Shape;113;p10"/>
            <p:cNvSpPr/>
            <p:nvPr/>
          </p:nvSpPr>
          <p:spPr>
            <a:xfrm>
              <a:off x="0" y="1203641"/>
              <a:ext cx="18827750" cy="2209165"/>
            </a:xfrm>
            <a:custGeom>
              <a:avLst/>
              <a:gdLst/>
              <a:ahLst/>
              <a:cxnLst/>
              <a:rect l="l" t="t" r="r" b="b"/>
              <a:pathLst>
                <a:path w="18827750" h="2209165" extrusionOk="0">
                  <a:moveTo>
                    <a:pt x="295021" y="1860194"/>
                  </a:moveTo>
                  <a:lnTo>
                    <a:pt x="0" y="1860194"/>
                  </a:lnTo>
                  <a:lnTo>
                    <a:pt x="0" y="2208746"/>
                  </a:lnTo>
                  <a:lnTo>
                    <a:pt x="295021" y="2208746"/>
                  </a:lnTo>
                  <a:lnTo>
                    <a:pt x="295021" y="1860194"/>
                  </a:lnTo>
                  <a:close/>
                </a:path>
                <a:path w="18827750" h="2209165" extrusionOk="0">
                  <a:moveTo>
                    <a:pt x="18827420" y="0"/>
                  </a:moveTo>
                  <a:lnTo>
                    <a:pt x="18078247" y="0"/>
                  </a:lnTo>
                  <a:lnTo>
                    <a:pt x="18078247" y="348551"/>
                  </a:lnTo>
                  <a:lnTo>
                    <a:pt x="18827420" y="348551"/>
                  </a:lnTo>
                  <a:lnTo>
                    <a:pt x="18827420" y="0"/>
                  </a:lnTo>
                  <a:close/>
                </a:path>
              </a:pathLst>
            </a:custGeom>
            <a:solidFill>
              <a:srgbClr val="1F2072">
                <a:alpha val="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14" name="Google Shape;114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8422"/>
              <a:ext cx="10253112" cy="29363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" name="Google Shape;115;p10"/>
            <p:cNvSpPr/>
            <p:nvPr/>
          </p:nvSpPr>
          <p:spPr>
            <a:xfrm>
              <a:off x="9599152" y="7862741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70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9611852" y="8360703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70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05E3F9">
                <a:alpha val="88627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9611852" y="8855588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70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18" name="Google Shape;118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409741" y="3399683"/>
              <a:ext cx="1710630" cy="190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Google Shape;119;p10"/>
            <p:cNvSpPr/>
            <p:nvPr/>
          </p:nvSpPr>
          <p:spPr>
            <a:xfrm>
              <a:off x="795422" y="4076988"/>
              <a:ext cx="1459230" cy="81280"/>
            </a:xfrm>
            <a:custGeom>
              <a:avLst/>
              <a:gdLst/>
              <a:ahLst/>
              <a:cxnLst/>
              <a:rect l="l" t="t" r="r" b="b"/>
              <a:pathLst>
                <a:path w="1459230" h="81279" extrusionOk="0">
                  <a:moveTo>
                    <a:pt x="1459220" y="81261"/>
                  </a:moveTo>
                  <a:lnTo>
                    <a:pt x="0" y="81261"/>
                  </a:lnTo>
                  <a:lnTo>
                    <a:pt x="0" y="0"/>
                  </a:lnTo>
                  <a:lnTo>
                    <a:pt x="1459220" y="0"/>
                  </a:lnTo>
                  <a:lnTo>
                    <a:pt x="1459220" y="812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20" name="Google Shape;120;p10"/>
            <p:cNvPicPr preferRelativeResize="0"/>
            <p:nvPr/>
          </p:nvPicPr>
          <p:blipFill>
            <a:blip r:embed="rId5"/>
            <a:srcRect r="14098" b="5124"/>
            <a:stretch/>
          </p:blipFill>
          <p:spPr>
            <a:xfrm>
              <a:off x="9477302" y="791519"/>
              <a:ext cx="8376033" cy="47321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7" name="Google Shape;127;p10"/>
          <p:cNvSpPr txBox="1"/>
          <p:nvPr/>
        </p:nvSpPr>
        <p:spPr>
          <a:xfrm>
            <a:off x="767966" y="4270618"/>
            <a:ext cx="8376034" cy="1951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41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En la ciudad de Cali, cientos de personas enfrentan riesgos de salud debido a la mala calidad del aire. Estudios recientes muestran que más del [X]% de la población no tiene acceso a información en tiempo real sobre la calidad del aire y cómo les afecta.</a:t>
            </a:r>
            <a:endParaRPr sz="2400" dirty="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8" name="Google Shape;128;p10"/>
          <p:cNvSpPr txBox="1">
            <a:spLocks noGrp="1"/>
          </p:cNvSpPr>
          <p:nvPr>
            <p:ph type="title"/>
          </p:nvPr>
        </p:nvSpPr>
        <p:spPr>
          <a:xfrm>
            <a:off x="767966" y="2440773"/>
            <a:ext cx="4772025" cy="1763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12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Contexto del</a:t>
            </a:r>
          </a:p>
          <a:p>
            <a:pPr marL="12700" lvl="0" indent="0" algn="l" rtl="0">
              <a:lnSpc>
                <a:spcPct val="1150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400" b="1" dirty="0">
                <a:latin typeface="Arial"/>
                <a:ea typeface="Arial"/>
                <a:cs typeface="Arial"/>
                <a:sym typeface="Arial"/>
              </a:rPr>
              <a:t>PROBLEMA</a:t>
            </a:r>
            <a:endParaRPr lang="es-CO" sz="6400" dirty="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10"/>
          <p:cNvGrpSpPr/>
          <p:nvPr/>
        </p:nvGrpSpPr>
        <p:grpSpPr>
          <a:xfrm>
            <a:off x="1145612" y="791519"/>
            <a:ext cx="16528257" cy="9376918"/>
            <a:chOff x="1164502" y="710239"/>
            <a:chExt cx="16528257" cy="9376918"/>
          </a:xfrm>
        </p:grpSpPr>
        <p:pic>
          <p:nvPicPr>
            <p:cNvPr id="130" name="Google Shape;130;p10"/>
            <p:cNvPicPr preferRelativeResize="0"/>
            <p:nvPr/>
          </p:nvPicPr>
          <p:blipFill rotWithShape="1">
            <a:blip r:embed="rId6">
              <a:alphaModFix/>
            </a:blip>
            <a:srcRect t="-15660" r="66899" b="1"/>
            <a:stretch/>
          </p:blipFill>
          <p:spPr>
            <a:xfrm>
              <a:off x="1164502" y="710239"/>
              <a:ext cx="1100356" cy="12118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10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1459063" y="4574265"/>
              <a:ext cx="6233696" cy="551289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2" name="Google Shape;132;p1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264063" y="8357029"/>
            <a:ext cx="3933824" cy="1219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Imagen que contiene reloj, objeto, oscuro, luz&#10;&#10;Descripción generada automáticamente">
            <a:extLst>
              <a:ext uri="{FF2B5EF4-FFF2-40B4-BE49-F238E27FC236}">
                <a16:creationId xmlns:a16="http://schemas.microsoft.com/office/drawing/2014/main" id="{F5D3DBF0-92AD-82C2-FC91-8E4671CA7D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2284" y="957041"/>
            <a:ext cx="2519456" cy="109919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3"/>
          <p:cNvGrpSpPr/>
          <p:nvPr/>
        </p:nvGrpSpPr>
        <p:grpSpPr>
          <a:xfrm>
            <a:off x="0" y="0"/>
            <a:ext cx="18827750" cy="10286999"/>
            <a:chOff x="0" y="0"/>
            <a:chExt cx="18827750" cy="10286999"/>
          </a:xfrm>
        </p:grpSpPr>
        <p:pic>
          <p:nvPicPr>
            <p:cNvPr id="180" name="Google Shape;180;p1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p13"/>
            <p:cNvSpPr/>
            <p:nvPr/>
          </p:nvSpPr>
          <p:spPr>
            <a:xfrm>
              <a:off x="0" y="1203641"/>
              <a:ext cx="18827750" cy="2209165"/>
            </a:xfrm>
            <a:custGeom>
              <a:avLst/>
              <a:gdLst/>
              <a:ahLst/>
              <a:cxnLst/>
              <a:rect l="l" t="t" r="r" b="b"/>
              <a:pathLst>
                <a:path w="18827750" h="2209165" extrusionOk="0">
                  <a:moveTo>
                    <a:pt x="295021" y="1860194"/>
                  </a:moveTo>
                  <a:lnTo>
                    <a:pt x="0" y="1860194"/>
                  </a:lnTo>
                  <a:lnTo>
                    <a:pt x="0" y="2208746"/>
                  </a:lnTo>
                  <a:lnTo>
                    <a:pt x="295021" y="2208746"/>
                  </a:lnTo>
                  <a:lnTo>
                    <a:pt x="295021" y="1860194"/>
                  </a:lnTo>
                  <a:close/>
                </a:path>
                <a:path w="18827750" h="2209165" extrusionOk="0">
                  <a:moveTo>
                    <a:pt x="18827420" y="0"/>
                  </a:moveTo>
                  <a:lnTo>
                    <a:pt x="18078247" y="0"/>
                  </a:lnTo>
                  <a:lnTo>
                    <a:pt x="18078247" y="348551"/>
                  </a:lnTo>
                  <a:lnTo>
                    <a:pt x="18827420" y="348551"/>
                  </a:lnTo>
                  <a:lnTo>
                    <a:pt x="18827420" y="0"/>
                  </a:lnTo>
                  <a:close/>
                </a:path>
              </a:pathLst>
            </a:custGeom>
            <a:solidFill>
              <a:srgbClr val="1F2072">
                <a:alpha val="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82" name="Google Shape;182;p1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1632134"/>
              <a:ext cx="545123" cy="1685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" name="Google Shape;183;p13"/>
            <p:cNvSpPr/>
            <p:nvPr/>
          </p:nvSpPr>
          <p:spPr>
            <a:xfrm>
              <a:off x="16795266" y="8151322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6807967" y="8649284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05E3F9">
                <a:alpha val="88627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16807967" y="9144168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86" name="Google Shape;186;p1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409741" y="3399683"/>
              <a:ext cx="1710630" cy="190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7" name="Google Shape;187;p13"/>
            <p:cNvSpPr/>
            <p:nvPr/>
          </p:nvSpPr>
          <p:spPr>
            <a:xfrm>
              <a:off x="0" y="2964674"/>
              <a:ext cx="5857875" cy="7035800"/>
            </a:xfrm>
            <a:custGeom>
              <a:avLst/>
              <a:gdLst/>
              <a:ahLst/>
              <a:cxnLst/>
              <a:rect l="l" t="t" r="r" b="b"/>
              <a:pathLst>
                <a:path w="5857875" h="7035800" extrusionOk="0">
                  <a:moveTo>
                    <a:pt x="5857291" y="680707"/>
                  </a:moveTo>
                  <a:lnTo>
                    <a:pt x="5841670" y="700570"/>
                  </a:lnTo>
                  <a:lnTo>
                    <a:pt x="5839777" y="700608"/>
                  </a:lnTo>
                  <a:lnTo>
                    <a:pt x="5833173" y="700570"/>
                  </a:lnTo>
                  <a:lnTo>
                    <a:pt x="5829287" y="700786"/>
                  </a:lnTo>
                  <a:lnTo>
                    <a:pt x="5821934" y="700913"/>
                  </a:lnTo>
                  <a:lnTo>
                    <a:pt x="5812764" y="701713"/>
                  </a:lnTo>
                  <a:lnTo>
                    <a:pt x="5802719" y="702259"/>
                  </a:lnTo>
                  <a:lnTo>
                    <a:pt x="5799188" y="702881"/>
                  </a:lnTo>
                  <a:lnTo>
                    <a:pt x="5792724" y="703427"/>
                  </a:lnTo>
                  <a:lnTo>
                    <a:pt x="5777103" y="706704"/>
                  </a:lnTo>
                  <a:lnTo>
                    <a:pt x="5766473" y="708545"/>
                  </a:lnTo>
                  <a:lnTo>
                    <a:pt x="5764898" y="709269"/>
                  </a:lnTo>
                  <a:lnTo>
                    <a:pt x="5761647" y="709942"/>
                  </a:lnTo>
                  <a:lnTo>
                    <a:pt x="5692165" y="764235"/>
                  </a:lnTo>
                  <a:lnTo>
                    <a:pt x="5658447" y="808850"/>
                  </a:lnTo>
                  <a:lnTo>
                    <a:pt x="5633491" y="853757"/>
                  </a:lnTo>
                  <a:lnTo>
                    <a:pt x="5615622" y="896632"/>
                  </a:lnTo>
                  <a:lnTo>
                    <a:pt x="5603164" y="935113"/>
                  </a:lnTo>
                  <a:lnTo>
                    <a:pt x="5594464" y="966876"/>
                  </a:lnTo>
                  <a:lnTo>
                    <a:pt x="5587835" y="989584"/>
                  </a:lnTo>
                  <a:lnTo>
                    <a:pt x="5581612" y="1000887"/>
                  </a:lnTo>
                  <a:lnTo>
                    <a:pt x="5574169" y="998448"/>
                  </a:lnTo>
                  <a:lnTo>
                    <a:pt x="5563743" y="979919"/>
                  </a:lnTo>
                  <a:lnTo>
                    <a:pt x="5528830" y="909193"/>
                  </a:lnTo>
                  <a:lnTo>
                    <a:pt x="5492864" y="847026"/>
                  </a:lnTo>
                  <a:lnTo>
                    <a:pt x="5456275" y="792873"/>
                  </a:lnTo>
                  <a:lnTo>
                    <a:pt x="5419547" y="746239"/>
                  </a:lnTo>
                  <a:lnTo>
                    <a:pt x="5383098" y="706564"/>
                  </a:lnTo>
                  <a:lnTo>
                    <a:pt x="5347411" y="673328"/>
                  </a:lnTo>
                  <a:lnTo>
                    <a:pt x="5312930" y="645998"/>
                  </a:lnTo>
                  <a:lnTo>
                    <a:pt x="5280088" y="624052"/>
                  </a:lnTo>
                  <a:lnTo>
                    <a:pt x="5221198" y="594182"/>
                  </a:lnTo>
                  <a:lnTo>
                    <a:pt x="5213235" y="591350"/>
                  </a:lnTo>
                  <a:lnTo>
                    <a:pt x="5213235" y="1661134"/>
                  </a:lnTo>
                  <a:lnTo>
                    <a:pt x="5208498" y="1667002"/>
                  </a:lnTo>
                  <a:lnTo>
                    <a:pt x="5208841" y="1663750"/>
                  </a:lnTo>
                  <a:lnTo>
                    <a:pt x="5209083" y="1661198"/>
                  </a:lnTo>
                  <a:lnTo>
                    <a:pt x="5209502" y="1657210"/>
                  </a:lnTo>
                  <a:lnTo>
                    <a:pt x="5213235" y="1661134"/>
                  </a:lnTo>
                  <a:lnTo>
                    <a:pt x="5213235" y="591350"/>
                  </a:lnTo>
                  <a:lnTo>
                    <a:pt x="5196052" y="585190"/>
                  </a:lnTo>
                  <a:lnTo>
                    <a:pt x="5174361" y="579475"/>
                  </a:lnTo>
                  <a:lnTo>
                    <a:pt x="5130177" y="613702"/>
                  </a:lnTo>
                  <a:lnTo>
                    <a:pt x="5089372" y="572897"/>
                  </a:lnTo>
                  <a:lnTo>
                    <a:pt x="4767986" y="1193495"/>
                  </a:lnTo>
                  <a:lnTo>
                    <a:pt x="5129682" y="1573364"/>
                  </a:lnTo>
                  <a:lnTo>
                    <a:pt x="5119446" y="1602587"/>
                  </a:lnTo>
                  <a:lnTo>
                    <a:pt x="5107533" y="1636306"/>
                  </a:lnTo>
                  <a:lnTo>
                    <a:pt x="5093182" y="1674126"/>
                  </a:lnTo>
                  <a:lnTo>
                    <a:pt x="5075618" y="1715643"/>
                  </a:lnTo>
                  <a:lnTo>
                    <a:pt x="5057368" y="1740687"/>
                  </a:lnTo>
                  <a:lnTo>
                    <a:pt x="5047132" y="1754873"/>
                  </a:lnTo>
                  <a:lnTo>
                    <a:pt x="5039258" y="1765858"/>
                  </a:lnTo>
                  <a:lnTo>
                    <a:pt x="4963630" y="1689100"/>
                  </a:lnTo>
                  <a:lnTo>
                    <a:pt x="4628832" y="2032000"/>
                  </a:lnTo>
                  <a:lnTo>
                    <a:pt x="4611382" y="1968500"/>
                  </a:lnTo>
                  <a:lnTo>
                    <a:pt x="4594212" y="1905000"/>
                  </a:lnTo>
                  <a:lnTo>
                    <a:pt x="4580750" y="1854200"/>
                  </a:lnTo>
                  <a:lnTo>
                    <a:pt x="4577385" y="1841500"/>
                  </a:lnTo>
                  <a:lnTo>
                    <a:pt x="4560925" y="1778000"/>
                  </a:lnTo>
                  <a:lnTo>
                    <a:pt x="4544885" y="1714500"/>
                  </a:lnTo>
                  <a:lnTo>
                    <a:pt x="4533201" y="1676400"/>
                  </a:lnTo>
                  <a:lnTo>
                    <a:pt x="4529302" y="1663700"/>
                  </a:lnTo>
                  <a:lnTo>
                    <a:pt x="4514215" y="1612900"/>
                  </a:lnTo>
                  <a:lnTo>
                    <a:pt x="4503318" y="1574800"/>
                  </a:lnTo>
                  <a:lnTo>
                    <a:pt x="4499673" y="1562100"/>
                  </a:lnTo>
                  <a:lnTo>
                    <a:pt x="4485716" y="1511300"/>
                  </a:lnTo>
                  <a:lnTo>
                    <a:pt x="4472381" y="1473200"/>
                  </a:lnTo>
                  <a:lnTo>
                    <a:pt x="4459719" y="1435100"/>
                  </a:lnTo>
                  <a:lnTo>
                    <a:pt x="4447756" y="1397000"/>
                  </a:lnTo>
                  <a:lnTo>
                    <a:pt x="4436529" y="1371600"/>
                  </a:lnTo>
                  <a:lnTo>
                    <a:pt x="4426102" y="1346200"/>
                  </a:lnTo>
                  <a:lnTo>
                    <a:pt x="4416514" y="1333500"/>
                  </a:lnTo>
                  <a:lnTo>
                    <a:pt x="4399699" y="1295400"/>
                  </a:lnTo>
                  <a:lnTo>
                    <a:pt x="4379531" y="1270000"/>
                  </a:lnTo>
                  <a:lnTo>
                    <a:pt x="4356430" y="1244600"/>
                  </a:lnTo>
                  <a:lnTo>
                    <a:pt x="4330776" y="1231900"/>
                  </a:lnTo>
                  <a:lnTo>
                    <a:pt x="4330928" y="1231900"/>
                  </a:lnTo>
                  <a:lnTo>
                    <a:pt x="3987279" y="1003300"/>
                  </a:lnTo>
                  <a:lnTo>
                    <a:pt x="4022674" y="901700"/>
                  </a:lnTo>
                  <a:lnTo>
                    <a:pt x="4008729" y="901700"/>
                  </a:lnTo>
                  <a:lnTo>
                    <a:pt x="4022394" y="863600"/>
                  </a:lnTo>
                  <a:lnTo>
                    <a:pt x="4052849" y="876300"/>
                  </a:lnTo>
                  <a:lnTo>
                    <a:pt x="4081780" y="876300"/>
                  </a:lnTo>
                  <a:lnTo>
                    <a:pt x="4108970" y="863600"/>
                  </a:lnTo>
                  <a:lnTo>
                    <a:pt x="4134231" y="850900"/>
                  </a:lnTo>
                  <a:lnTo>
                    <a:pt x="4165358" y="838200"/>
                  </a:lnTo>
                  <a:lnTo>
                    <a:pt x="4191787" y="800100"/>
                  </a:lnTo>
                  <a:lnTo>
                    <a:pt x="4215866" y="762000"/>
                  </a:lnTo>
                  <a:lnTo>
                    <a:pt x="4239971" y="711200"/>
                  </a:lnTo>
                  <a:lnTo>
                    <a:pt x="4266489" y="647700"/>
                  </a:lnTo>
                  <a:lnTo>
                    <a:pt x="4284980" y="596900"/>
                  </a:lnTo>
                  <a:lnTo>
                    <a:pt x="4301972" y="546100"/>
                  </a:lnTo>
                  <a:lnTo>
                    <a:pt x="4316781" y="495300"/>
                  </a:lnTo>
                  <a:lnTo>
                    <a:pt x="4328719" y="457200"/>
                  </a:lnTo>
                  <a:lnTo>
                    <a:pt x="4337139" y="406400"/>
                  </a:lnTo>
                  <a:lnTo>
                    <a:pt x="4365726" y="406400"/>
                  </a:lnTo>
                  <a:lnTo>
                    <a:pt x="4378795" y="393700"/>
                  </a:lnTo>
                  <a:lnTo>
                    <a:pt x="4427321" y="342900"/>
                  </a:lnTo>
                  <a:lnTo>
                    <a:pt x="4454004" y="304800"/>
                  </a:lnTo>
                  <a:lnTo>
                    <a:pt x="4468673" y="266700"/>
                  </a:lnTo>
                  <a:lnTo>
                    <a:pt x="4468977" y="228600"/>
                  </a:lnTo>
                  <a:lnTo>
                    <a:pt x="4452582" y="203200"/>
                  </a:lnTo>
                  <a:lnTo>
                    <a:pt x="4417136" y="177800"/>
                  </a:lnTo>
                  <a:lnTo>
                    <a:pt x="4334357" y="139700"/>
                  </a:lnTo>
                  <a:lnTo>
                    <a:pt x="4214838" y="88900"/>
                  </a:lnTo>
                  <a:lnTo>
                    <a:pt x="4107345" y="38100"/>
                  </a:lnTo>
                  <a:lnTo>
                    <a:pt x="4060672" y="25400"/>
                  </a:lnTo>
                  <a:lnTo>
                    <a:pt x="4008082" y="0"/>
                  </a:lnTo>
                  <a:lnTo>
                    <a:pt x="3922649" y="0"/>
                  </a:lnTo>
                  <a:lnTo>
                    <a:pt x="3922649" y="368300"/>
                  </a:lnTo>
                  <a:lnTo>
                    <a:pt x="3921188" y="381000"/>
                  </a:lnTo>
                  <a:lnTo>
                    <a:pt x="3922560" y="368300"/>
                  </a:lnTo>
                  <a:lnTo>
                    <a:pt x="3922649" y="0"/>
                  </a:lnTo>
                  <a:lnTo>
                    <a:pt x="3913911" y="0"/>
                  </a:lnTo>
                  <a:lnTo>
                    <a:pt x="3872522" y="12700"/>
                  </a:lnTo>
                  <a:lnTo>
                    <a:pt x="3835069" y="25400"/>
                  </a:lnTo>
                  <a:lnTo>
                    <a:pt x="3801630" y="63500"/>
                  </a:lnTo>
                  <a:lnTo>
                    <a:pt x="3772306" y="114300"/>
                  </a:lnTo>
                  <a:lnTo>
                    <a:pt x="3679202" y="165100"/>
                  </a:lnTo>
                  <a:lnTo>
                    <a:pt x="3643757" y="254000"/>
                  </a:lnTo>
                  <a:lnTo>
                    <a:pt x="3640886" y="330200"/>
                  </a:lnTo>
                  <a:lnTo>
                    <a:pt x="3645509" y="355600"/>
                  </a:lnTo>
                  <a:lnTo>
                    <a:pt x="3615829" y="457200"/>
                  </a:lnTo>
                  <a:lnTo>
                    <a:pt x="3650056" y="546100"/>
                  </a:lnTo>
                  <a:lnTo>
                    <a:pt x="3703421" y="609600"/>
                  </a:lnTo>
                  <a:lnTo>
                    <a:pt x="3731158" y="635000"/>
                  </a:lnTo>
                  <a:lnTo>
                    <a:pt x="3747871" y="596900"/>
                  </a:lnTo>
                  <a:lnTo>
                    <a:pt x="3736924" y="622300"/>
                  </a:lnTo>
                  <a:lnTo>
                    <a:pt x="3685171" y="747864"/>
                  </a:lnTo>
                  <a:lnTo>
                    <a:pt x="3660406" y="736600"/>
                  </a:lnTo>
                  <a:lnTo>
                    <a:pt x="3570706" y="914400"/>
                  </a:lnTo>
                  <a:lnTo>
                    <a:pt x="3095739" y="965200"/>
                  </a:lnTo>
                  <a:lnTo>
                    <a:pt x="3093809" y="977900"/>
                  </a:lnTo>
                  <a:lnTo>
                    <a:pt x="3065221" y="977900"/>
                  </a:lnTo>
                  <a:lnTo>
                    <a:pt x="3037675" y="990600"/>
                  </a:lnTo>
                  <a:lnTo>
                    <a:pt x="3011487" y="1003300"/>
                  </a:lnTo>
                  <a:lnTo>
                    <a:pt x="2986925" y="1028700"/>
                  </a:lnTo>
                  <a:lnTo>
                    <a:pt x="2306586" y="1574800"/>
                  </a:lnTo>
                  <a:lnTo>
                    <a:pt x="1984629" y="1295400"/>
                  </a:lnTo>
                  <a:lnTo>
                    <a:pt x="1926094" y="1244600"/>
                  </a:lnTo>
                  <a:lnTo>
                    <a:pt x="1867560" y="1193800"/>
                  </a:lnTo>
                  <a:lnTo>
                    <a:pt x="1838286" y="1168400"/>
                  </a:lnTo>
                  <a:lnTo>
                    <a:pt x="1811947" y="1193800"/>
                  </a:lnTo>
                  <a:lnTo>
                    <a:pt x="1811947" y="1143000"/>
                  </a:lnTo>
                  <a:lnTo>
                    <a:pt x="1715236" y="1143000"/>
                  </a:lnTo>
                  <a:lnTo>
                    <a:pt x="1695386" y="1092200"/>
                  </a:lnTo>
                  <a:lnTo>
                    <a:pt x="1690827" y="1079500"/>
                  </a:lnTo>
                  <a:lnTo>
                    <a:pt x="1677174" y="1041400"/>
                  </a:lnTo>
                  <a:lnTo>
                    <a:pt x="1660042" y="990600"/>
                  </a:lnTo>
                  <a:lnTo>
                    <a:pt x="1643468" y="952500"/>
                  </a:lnTo>
                  <a:lnTo>
                    <a:pt x="1626908" y="927100"/>
                  </a:lnTo>
                  <a:lnTo>
                    <a:pt x="1617129" y="914400"/>
                  </a:lnTo>
                  <a:lnTo>
                    <a:pt x="1593392" y="914400"/>
                  </a:lnTo>
                  <a:lnTo>
                    <a:pt x="1581886" y="927100"/>
                  </a:lnTo>
                  <a:lnTo>
                    <a:pt x="1570494" y="952500"/>
                  </a:lnTo>
                  <a:lnTo>
                    <a:pt x="1570113" y="1016000"/>
                  </a:lnTo>
                  <a:lnTo>
                    <a:pt x="1574482" y="1066800"/>
                  </a:lnTo>
                  <a:lnTo>
                    <a:pt x="1577327" y="1079500"/>
                  </a:lnTo>
                  <a:lnTo>
                    <a:pt x="1533906" y="1041400"/>
                  </a:lnTo>
                  <a:lnTo>
                    <a:pt x="1485861" y="1003300"/>
                  </a:lnTo>
                  <a:lnTo>
                    <a:pt x="1403934" y="927100"/>
                  </a:lnTo>
                  <a:lnTo>
                    <a:pt x="1384058" y="901700"/>
                  </a:lnTo>
                  <a:lnTo>
                    <a:pt x="1362417" y="901700"/>
                  </a:lnTo>
                  <a:lnTo>
                    <a:pt x="1345247" y="914400"/>
                  </a:lnTo>
                  <a:lnTo>
                    <a:pt x="1337360" y="927100"/>
                  </a:lnTo>
                  <a:lnTo>
                    <a:pt x="1343558" y="952500"/>
                  </a:lnTo>
                  <a:lnTo>
                    <a:pt x="1354543" y="965200"/>
                  </a:lnTo>
                  <a:lnTo>
                    <a:pt x="1369885" y="977900"/>
                  </a:lnTo>
                  <a:lnTo>
                    <a:pt x="1387652" y="990600"/>
                  </a:lnTo>
                  <a:lnTo>
                    <a:pt x="1405915" y="1016000"/>
                  </a:lnTo>
                  <a:lnTo>
                    <a:pt x="1392326" y="1003300"/>
                  </a:lnTo>
                  <a:lnTo>
                    <a:pt x="1324406" y="939800"/>
                  </a:lnTo>
                  <a:lnTo>
                    <a:pt x="1271397" y="939800"/>
                  </a:lnTo>
                  <a:lnTo>
                    <a:pt x="1263408" y="952500"/>
                  </a:lnTo>
                  <a:lnTo>
                    <a:pt x="1268069" y="977900"/>
                  </a:lnTo>
                  <a:lnTo>
                    <a:pt x="1274216" y="977900"/>
                  </a:lnTo>
                  <a:lnTo>
                    <a:pt x="1279334" y="990600"/>
                  </a:lnTo>
                  <a:lnTo>
                    <a:pt x="1280477" y="990600"/>
                  </a:lnTo>
                  <a:lnTo>
                    <a:pt x="1280236" y="1003300"/>
                  </a:lnTo>
                  <a:lnTo>
                    <a:pt x="1274470" y="990600"/>
                  </a:lnTo>
                  <a:lnTo>
                    <a:pt x="1241894" y="990600"/>
                  </a:lnTo>
                  <a:lnTo>
                    <a:pt x="1236929" y="1003300"/>
                  </a:lnTo>
                  <a:lnTo>
                    <a:pt x="1234211" y="1016000"/>
                  </a:lnTo>
                  <a:lnTo>
                    <a:pt x="1234592" y="1016000"/>
                  </a:lnTo>
                  <a:lnTo>
                    <a:pt x="1236878" y="1028700"/>
                  </a:lnTo>
                  <a:lnTo>
                    <a:pt x="1241056" y="1028700"/>
                  </a:lnTo>
                  <a:lnTo>
                    <a:pt x="1247089" y="1041400"/>
                  </a:lnTo>
                  <a:lnTo>
                    <a:pt x="1247343" y="1041400"/>
                  </a:lnTo>
                  <a:lnTo>
                    <a:pt x="1272413" y="1066800"/>
                  </a:lnTo>
                  <a:lnTo>
                    <a:pt x="1255407" y="1066800"/>
                  </a:lnTo>
                  <a:lnTo>
                    <a:pt x="1242644" y="1079500"/>
                  </a:lnTo>
                  <a:lnTo>
                    <a:pt x="1235290" y="1092200"/>
                  </a:lnTo>
                  <a:lnTo>
                    <a:pt x="1238491" y="1104900"/>
                  </a:lnTo>
                  <a:lnTo>
                    <a:pt x="1244206" y="1104900"/>
                  </a:lnTo>
                  <a:lnTo>
                    <a:pt x="1251051" y="1117600"/>
                  </a:lnTo>
                  <a:lnTo>
                    <a:pt x="1258951" y="1130300"/>
                  </a:lnTo>
                  <a:lnTo>
                    <a:pt x="1267828" y="1143000"/>
                  </a:lnTo>
                  <a:lnTo>
                    <a:pt x="480110" y="1143000"/>
                  </a:lnTo>
                  <a:lnTo>
                    <a:pt x="480326" y="1130300"/>
                  </a:lnTo>
                  <a:lnTo>
                    <a:pt x="479831" y="1130300"/>
                  </a:lnTo>
                  <a:lnTo>
                    <a:pt x="472732" y="1092200"/>
                  </a:lnTo>
                  <a:lnTo>
                    <a:pt x="458368" y="1041400"/>
                  </a:lnTo>
                  <a:lnTo>
                    <a:pt x="434276" y="1003300"/>
                  </a:lnTo>
                  <a:lnTo>
                    <a:pt x="398018" y="965200"/>
                  </a:lnTo>
                  <a:lnTo>
                    <a:pt x="347129" y="927100"/>
                  </a:lnTo>
                  <a:lnTo>
                    <a:pt x="293331" y="901700"/>
                  </a:lnTo>
                  <a:lnTo>
                    <a:pt x="244284" y="876300"/>
                  </a:lnTo>
                  <a:lnTo>
                    <a:pt x="200075" y="850900"/>
                  </a:lnTo>
                  <a:lnTo>
                    <a:pt x="160743" y="825500"/>
                  </a:lnTo>
                  <a:lnTo>
                    <a:pt x="126352" y="800100"/>
                  </a:lnTo>
                  <a:lnTo>
                    <a:pt x="96964" y="762000"/>
                  </a:lnTo>
                  <a:lnTo>
                    <a:pt x="72644" y="736600"/>
                  </a:lnTo>
                  <a:lnTo>
                    <a:pt x="53428" y="698500"/>
                  </a:lnTo>
                  <a:lnTo>
                    <a:pt x="33718" y="673100"/>
                  </a:lnTo>
                  <a:lnTo>
                    <a:pt x="7137" y="647700"/>
                  </a:lnTo>
                  <a:lnTo>
                    <a:pt x="0" y="647700"/>
                  </a:lnTo>
                  <a:lnTo>
                    <a:pt x="0" y="1175727"/>
                  </a:lnTo>
                  <a:lnTo>
                    <a:pt x="0" y="2330031"/>
                  </a:lnTo>
                  <a:lnTo>
                    <a:pt x="0" y="7035800"/>
                  </a:lnTo>
                  <a:lnTo>
                    <a:pt x="3050095" y="7035800"/>
                  </a:lnTo>
                  <a:lnTo>
                    <a:pt x="3050095" y="6972300"/>
                  </a:lnTo>
                  <a:lnTo>
                    <a:pt x="3049816" y="6972300"/>
                  </a:lnTo>
                  <a:lnTo>
                    <a:pt x="3049816" y="6420929"/>
                  </a:lnTo>
                  <a:lnTo>
                    <a:pt x="3049816" y="6207480"/>
                  </a:lnTo>
                  <a:lnTo>
                    <a:pt x="3050095" y="6207480"/>
                  </a:lnTo>
                  <a:lnTo>
                    <a:pt x="3050095" y="6197600"/>
                  </a:lnTo>
                  <a:lnTo>
                    <a:pt x="3050095" y="6139675"/>
                  </a:lnTo>
                  <a:lnTo>
                    <a:pt x="3050095" y="6134100"/>
                  </a:lnTo>
                  <a:lnTo>
                    <a:pt x="2612377" y="6134100"/>
                  </a:lnTo>
                  <a:lnTo>
                    <a:pt x="2627515" y="6083300"/>
                  </a:lnTo>
                  <a:lnTo>
                    <a:pt x="2644368" y="6032500"/>
                  </a:lnTo>
                  <a:lnTo>
                    <a:pt x="2661970" y="5981700"/>
                  </a:lnTo>
                  <a:lnTo>
                    <a:pt x="2679306" y="5918200"/>
                  </a:lnTo>
                  <a:lnTo>
                    <a:pt x="2695410" y="5867400"/>
                  </a:lnTo>
                  <a:lnTo>
                    <a:pt x="2709278" y="5816600"/>
                  </a:lnTo>
                  <a:lnTo>
                    <a:pt x="2793200" y="5524500"/>
                  </a:lnTo>
                  <a:lnTo>
                    <a:pt x="2821648" y="5422900"/>
                  </a:lnTo>
                  <a:lnTo>
                    <a:pt x="2850324" y="5334000"/>
                  </a:lnTo>
                  <a:lnTo>
                    <a:pt x="2864739" y="5283200"/>
                  </a:lnTo>
                  <a:lnTo>
                    <a:pt x="2879204" y="5232400"/>
                  </a:lnTo>
                  <a:lnTo>
                    <a:pt x="2893707" y="5181600"/>
                  </a:lnTo>
                  <a:lnTo>
                    <a:pt x="2907703" y="5130800"/>
                  </a:lnTo>
                  <a:lnTo>
                    <a:pt x="2921749" y="5080000"/>
                  </a:lnTo>
                  <a:lnTo>
                    <a:pt x="2935846" y="5029200"/>
                  </a:lnTo>
                  <a:lnTo>
                    <a:pt x="2964142" y="4927600"/>
                  </a:lnTo>
                  <a:lnTo>
                    <a:pt x="3006788" y="4775200"/>
                  </a:lnTo>
                  <a:lnTo>
                    <a:pt x="3021660" y="4724400"/>
                  </a:lnTo>
                  <a:lnTo>
                    <a:pt x="3021965" y="4711700"/>
                  </a:lnTo>
                  <a:lnTo>
                    <a:pt x="3022562" y="4711700"/>
                  </a:lnTo>
                  <a:lnTo>
                    <a:pt x="3042818" y="4648200"/>
                  </a:lnTo>
                  <a:lnTo>
                    <a:pt x="3051492" y="4622800"/>
                  </a:lnTo>
                  <a:lnTo>
                    <a:pt x="3058795" y="4597400"/>
                  </a:lnTo>
                  <a:lnTo>
                    <a:pt x="3069577" y="4559300"/>
                  </a:lnTo>
                  <a:lnTo>
                    <a:pt x="3080702" y="4521200"/>
                  </a:lnTo>
                  <a:lnTo>
                    <a:pt x="3092158" y="4483100"/>
                  </a:lnTo>
                  <a:lnTo>
                    <a:pt x="3095091" y="4470400"/>
                  </a:lnTo>
                  <a:lnTo>
                    <a:pt x="3103905" y="4432300"/>
                  </a:lnTo>
                  <a:lnTo>
                    <a:pt x="3115919" y="4394200"/>
                  </a:lnTo>
                  <a:lnTo>
                    <a:pt x="3128162" y="4343400"/>
                  </a:lnTo>
                  <a:lnTo>
                    <a:pt x="3140621" y="4292600"/>
                  </a:lnTo>
                  <a:lnTo>
                    <a:pt x="3153257" y="4241800"/>
                  </a:lnTo>
                  <a:lnTo>
                    <a:pt x="3166046" y="4191000"/>
                  </a:lnTo>
                  <a:lnTo>
                    <a:pt x="3178962" y="4140200"/>
                  </a:lnTo>
                  <a:lnTo>
                    <a:pt x="3191967" y="4089400"/>
                  </a:lnTo>
                  <a:lnTo>
                    <a:pt x="3205048" y="4038600"/>
                  </a:lnTo>
                  <a:lnTo>
                    <a:pt x="3218154" y="3975100"/>
                  </a:lnTo>
                  <a:lnTo>
                    <a:pt x="3244405" y="3873500"/>
                  </a:lnTo>
                  <a:lnTo>
                    <a:pt x="3257473" y="3810000"/>
                  </a:lnTo>
                  <a:lnTo>
                    <a:pt x="3270466" y="3759200"/>
                  </a:lnTo>
                  <a:lnTo>
                    <a:pt x="3283356" y="3695700"/>
                  </a:lnTo>
                  <a:lnTo>
                    <a:pt x="3296120" y="3644900"/>
                  </a:lnTo>
                  <a:lnTo>
                    <a:pt x="3311829" y="3695700"/>
                  </a:lnTo>
                  <a:lnTo>
                    <a:pt x="3313646" y="3708400"/>
                  </a:lnTo>
                  <a:lnTo>
                    <a:pt x="3320123" y="3708400"/>
                  </a:lnTo>
                  <a:lnTo>
                    <a:pt x="3329889" y="3746500"/>
                  </a:lnTo>
                  <a:lnTo>
                    <a:pt x="3339134" y="3771900"/>
                  </a:lnTo>
                  <a:lnTo>
                    <a:pt x="3347821" y="3810000"/>
                  </a:lnTo>
                  <a:lnTo>
                    <a:pt x="3355860" y="3835400"/>
                  </a:lnTo>
                  <a:lnTo>
                    <a:pt x="3678517" y="4927600"/>
                  </a:lnTo>
                  <a:lnTo>
                    <a:pt x="3693007" y="4978400"/>
                  </a:lnTo>
                  <a:lnTo>
                    <a:pt x="3722713" y="5080000"/>
                  </a:lnTo>
                  <a:lnTo>
                    <a:pt x="3753091" y="5194300"/>
                  </a:lnTo>
                  <a:lnTo>
                    <a:pt x="3783800" y="5295900"/>
                  </a:lnTo>
                  <a:lnTo>
                    <a:pt x="3814483" y="5410200"/>
                  </a:lnTo>
                  <a:lnTo>
                    <a:pt x="3859669" y="5562600"/>
                  </a:lnTo>
                  <a:lnTo>
                    <a:pt x="3902799" y="5715000"/>
                  </a:lnTo>
                  <a:lnTo>
                    <a:pt x="3955021" y="5892800"/>
                  </a:lnTo>
                  <a:lnTo>
                    <a:pt x="3988689" y="6019800"/>
                  </a:lnTo>
                  <a:lnTo>
                    <a:pt x="4074553" y="6311900"/>
                  </a:lnTo>
                  <a:lnTo>
                    <a:pt x="4218940" y="6299200"/>
                  </a:lnTo>
                  <a:lnTo>
                    <a:pt x="4192117" y="6985000"/>
                  </a:lnTo>
                  <a:lnTo>
                    <a:pt x="5394515" y="6819900"/>
                  </a:lnTo>
                  <a:lnTo>
                    <a:pt x="5391480" y="6819900"/>
                  </a:lnTo>
                  <a:lnTo>
                    <a:pt x="5381409" y="6807200"/>
                  </a:lnTo>
                  <a:lnTo>
                    <a:pt x="5334000" y="6743700"/>
                  </a:lnTo>
                  <a:lnTo>
                    <a:pt x="5293626" y="6718300"/>
                  </a:lnTo>
                  <a:lnTo>
                    <a:pt x="5240083" y="6692900"/>
                  </a:lnTo>
                  <a:lnTo>
                    <a:pt x="5171872" y="6667500"/>
                  </a:lnTo>
                  <a:lnTo>
                    <a:pt x="5087429" y="6654800"/>
                  </a:lnTo>
                  <a:lnTo>
                    <a:pt x="4935347" y="6654800"/>
                  </a:lnTo>
                  <a:lnTo>
                    <a:pt x="4850739" y="6629400"/>
                  </a:lnTo>
                  <a:lnTo>
                    <a:pt x="4809998" y="6616700"/>
                  </a:lnTo>
                  <a:lnTo>
                    <a:pt x="4771695" y="6578600"/>
                  </a:lnTo>
                  <a:lnTo>
                    <a:pt x="4736884" y="6540500"/>
                  </a:lnTo>
                  <a:lnTo>
                    <a:pt x="4706620" y="6502400"/>
                  </a:lnTo>
                  <a:lnTo>
                    <a:pt x="4691507" y="6464300"/>
                  </a:lnTo>
                  <a:lnTo>
                    <a:pt x="4680864" y="6413500"/>
                  </a:lnTo>
                  <a:lnTo>
                    <a:pt x="4674095" y="6375400"/>
                  </a:lnTo>
                  <a:lnTo>
                    <a:pt x="4670564" y="6324600"/>
                  </a:lnTo>
                  <a:lnTo>
                    <a:pt x="4670120" y="6299200"/>
                  </a:lnTo>
                  <a:lnTo>
                    <a:pt x="4669675" y="6273800"/>
                  </a:lnTo>
                  <a:lnTo>
                    <a:pt x="4848326" y="6261100"/>
                  </a:lnTo>
                  <a:lnTo>
                    <a:pt x="4824704" y="6159500"/>
                  </a:lnTo>
                  <a:lnTo>
                    <a:pt x="4763948" y="5905500"/>
                  </a:lnTo>
                  <a:lnTo>
                    <a:pt x="4681258" y="5575300"/>
                  </a:lnTo>
                  <a:lnTo>
                    <a:pt x="4591824" y="5245100"/>
                  </a:lnTo>
                  <a:lnTo>
                    <a:pt x="4563084" y="5143500"/>
                  </a:lnTo>
                  <a:lnTo>
                    <a:pt x="4534179" y="5041900"/>
                  </a:lnTo>
                  <a:lnTo>
                    <a:pt x="4505376" y="4940300"/>
                  </a:lnTo>
                  <a:lnTo>
                    <a:pt x="4476966" y="4838700"/>
                  </a:lnTo>
                  <a:lnTo>
                    <a:pt x="4475073" y="4813300"/>
                  </a:lnTo>
                  <a:lnTo>
                    <a:pt x="4471898" y="4787900"/>
                  </a:lnTo>
                  <a:lnTo>
                    <a:pt x="4467326" y="4775200"/>
                  </a:lnTo>
                  <a:lnTo>
                    <a:pt x="4461256" y="4749800"/>
                  </a:lnTo>
                  <a:lnTo>
                    <a:pt x="4452277" y="4711700"/>
                  </a:lnTo>
                  <a:lnTo>
                    <a:pt x="4442765" y="4686300"/>
                  </a:lnTo>
                  <a:lnTo>
                    <a:pt x="4432744" y="4648200"/>
                  </a:lnTo>
                  <a:lnTo>
                    <a:pt x="4422229" y="4610100"/>
                  </a:lnTo>
                  <a:lnTo>
                    <a:pt x="4411256" y="4572000"/>
                  </a:lnTo>
                  <a:lnTo>
                    <a:pt x="4399839" y="4533900"/>
                  </a:lnTo>
                  <a:lnTo>
                    <a:pt x="4388015" y="4495800"/>
                  </a:lnTo>
                  <a:lnTo>
                    <a:pt x="4375797" y="4445000"/>
                  </a:lnTo>
                  <a:lnTo>
                    <a:pt x="4363224" y="4406900"/>
                  </a:lnTo>
                  <a:lnTo>
                    <a:pt x="4350309" y="4356100"/>
                  </a:lnTo>
                  <a:lnTo>
                    <a:pt x="4337075" y="4305300"/>
                  </a:lnTo>
                  <a:lnTo>
                    <a:pt x="4323562" y="4254500"/>
                  </a:lnTo>
                  <a:lnTo>
                    <a:pt x="4309770" y="4203700"/>
                  </a:lnTo>
                  <a:lnTo>
                    <a:pt x="4295749" y="4152900"/>
                  </a:lnTo>
                  <a:lnTo>
                    <a:pt x="4267098" y="4051300"/>
                  </a:lnTo>
                  <a:lnTo>
                    <a:pt x="4237774" y="3949700"/>
                  </a:lnTo>
                  <a:lnTo>
                    <a:pt x="4155579" y="3644900"/>
                  </a:lnTo>
                  <a:lnTo>
                    <a:pt x="4117898" y="3505200"/>
                  </a:lnTo>
                  <a:lnTo>
                    <a:pt x="4088282" y="3390900"/>
                  </a:lnTo>
                  <a:lnTo>
                    <a:pt x="4059186" y="3289300"/>
                  </a:lnTo>
                  <a:lnTo>
                    <a:pt x="4044912" y="3238500"/>
                  </a:lnTo>
                  <a:lnTo>
                    <a:pt x="4030840" y="3187700"/>
                  </a:lnTo>
                  <a:lnTo>
                    <a:pt x="4016997" y="3136900"/>
                  </a:lnTo>
                  <a:lnTo>
                    <a:pt x="2585389" y="2882900"/>
                  </a:lnTo>
                  <a:lnTo>
                    <a:pt x="2573604" y="2921000"/>
                  </a:lnTo>
                  <a:lnTo>
                    <a:pt x="2561590" y="2971800"/>
                  </a:lnTo>
                  <a:lnTo>
                    <a:pt x="2549360" y="3022600"/>
                  </a:lnTo>
                  <a:lnTo>
                    <a:pt x="2536926" y="3060700"/>
                  </a:lnTo>
                  <a:lnTo>
                    <a:pt x="2524315" y="3111500"/>
                  </a:lnTo>
                  <a:lnTo>
                    <a:pt x="2511526" y="3162300"/>
                  </a:lnTo>
                  <a:lnTo>
                    <a:pt x="2498610" y="3213100"/>
                  </a:lnTo>
                  <a:lnTo>
                    <a:pt x="2472398" y="3327400"/>
                  </a:lnTo>
                  <a:lnTo>
                    <a:pt x="2445816" y="3429000"/>
                  </a:lnTo>
                  <a:lnTo>
                    <a:pt x="2365286" y="3746500"/>
                  </a:lnTo>
                  <a:lnTo>
                    <a:pt x="2338654" y="3860800"/>
                  </a:lnTo>
                  <a:lnTo>
                    <a:pt x="2312365" y="3962400"/>
                  </a:lnTo>
                  <a:lnTo>
                    <a:pt x="2299398" y="4013200"/>
                  </a:lnTo>
                  <a:lnTo>
                    <a:pt x="2286571" y="4064000"/>
                  </a:lnTo>
                  <a:lnTo>
                    <a:pt x="2273897" y="4114800"/>
                  </a:lnTo>
                  <a:lnTo>
                    <a:pt x="2261400" y="4165600"/>
                  </a:lnTo>
                  <a:lnTo>
                    <a:pt x="2249093" y="4203700"/>
                  </a:lnTo>
                  <a:lnTo>
                    <a:pt x="2237003" y="4254500"/>
                  </a:lnTo>
                  <a:lnTo>
                    <a:pt x="2225141" y="4305300"/>
                  </a:lnTo>
                  <a:lnTo>
                    <a:pt x="2213533" y="4343400"/>
                  </a:lnTo>
                  <a:lnTo>
                    <a:pt x="2202180" y="4394200"/>
                  </a:lnTo>
                  <a:lnTo>
                    <a:pt x="2191118" y="4432300"/>
                  </a:lnTo>
                  <a:lnTo>
                    <a:pt x="2180348" y="4470400"/>
                  </a:lnTo>
                  <a:lnTo>
                    <a:pt x="1844090" y="4470400"/>
                  </a:lnTo>
                  <a:lnTo>
                    <a:pt x="1844090" y="4432300"/>
                  </a:lnTo>
                  <a:lnTo>
                    <a:pt x="1837512" y="4432300"/>
                  </a:lnTo>
                  <a:lnTo>
                    <a:pt x="1837512" y="4381500"/>
                  </a:lnTo>
                  <a:lnTo>
                    <a:pt x="1839912" y="4381500"/>
                  </a:lnTo>
                  <a:lnTo>
                    <a:pt x="1839912" y="4368800"/>
                  </a:lnTo>
                  <a:lnTo>
                    <a:pt x="1837512" y="4368800"/>
                  </a:lnTo>
                  <a:lnTo>
                    <a:pt x="1837512" y="4292600"/>
                  </a:lnTo>
                  <a:lnTo>
                    <a:pt x="1839912" y="4292600"/>
                  </a:lnTo>
                  <a:lnTo>
                    <a:pt x="1839912" y="4279900"/>
                  </a:lnTo>
                  <a:lnTo>
                    <a:pt x="1837512" y="4279900"/>
                  </a:lnTo>
                  <a:lnTo>
                    <a:pt x="1837512" y="4203700"/>
                  </a:lnTo>
                  <a:lnTo>
                    <a:pt x="1839912" y="4203700"/>
                  </a:lnTo>
                  <a:lnTo>
                    <a:pt x="1839912" y="4191000"/>
                  </a:lnTo>
                  <a:lnTo>
                    <a:pt x="1837512" y="4191000"/>
                  </a:lnTo>
                  <a:lnTo>
                    <a:pt x="1837512" y="4114800"/>
                  </a:lnTo>
                  <a:lnTo>
                    <a:pt x="1839912" y="4114800"/>
                  </a:lnTo>
                  <a:lnTo>
                    <a:pt x="1839912" y="4102100"/>
                  </a:lnTo>
                  <a:lnTo>
                    <a:pt x="1837512" y="4102100"/>
                  </a:lnTo>
                  <a:lnTo>
                    <a:pt x="1837512" y="4038600"/>
                  </a:lnTo>
                  <a:lnTo>
                    <a:pt x="1839912" y="4038600"/>
                  </a:lnTo>
                  <a:lnTo>
                    <a:pt x="1839912" y="4025900"/>
                  </a:lnTo>
                  <a:lnTo>
                    <a:pt x="1837512" y="4025900"/>
                  </a:lnTo>
                  <a:lnTo>
                    <a:pt x="1837512" y="3949700"/>
                  </a:lnTo>
                  <a:lnTo>
                    <a:pt x="1839912" y="3949700"/>
                  </a:lnTo>
                  <a:lnTo>
                    <a:pt x="1839912" y="3937000"/>
                  </a:lnTo>
                  <a:lnTo>
                    <a:pt x="1837512" y="3937000"/>
                  </a:lnTo>
                  <a:lnTo>
                    <a:pt x="1837512" y="3911600"/>
                  </a:lnTo>
                  <a:lnTo>
                    <a:pt x="1859864" y="3911600"/>
                  </a:lnTo>
                  <a:lnTo>
                    <a:pt x="1859864" y="3902659"/>
                  </a:lnTo>
                  <a:lnTo>
                    <a:pt x="2316035" y="3902659"/>
                  </a:lnTo>
                  <a:lnTo>
                    <a:pt x="2316035" y="3902011"/>
                  </a:lnTo>
                  <a:lnTo>
                    <a:pt x="2316035" y="3898900"/>
                  </a:lnTo>
                  <a:lnTo>
                    <a:pt x="2316061" y="3771900"/>
                  </a:lnTo>
                  <a:lnTo>
                    <a:pt x="2255139" y="3771900"/>
                  </a:lnTo>
                  <a:lnTo>
                    <a:pt x="2255139" y="2518791"/>
                  </a:lnTo>
                  <a:lnTo>
                    <a:pt x="2316035" y="2518791"/>
                  </a:lnTo>
                  <a:lnTo>
                    <a:pt x="2316035" y="2514600"/>
                  </a:lnTo>
                  <a:lnTo>
                    <a:pt x="2316061" y="2387600"/>
                  </a:lnTo>
                  <a:lnTo>
                    <a:pt x="1811972" y="2387600"/>
                  </a:lnTo>
                  <a:lnTo>
                    <a:pt x="1811972" y="2286000"/>
                  </a:lnTo>
                  <a:lnTo>
                    <a:pt x="1709928" y="2286000"/>
                  </a:lnTo>
                  <a:lnTo>
                    <a:pt x="1709928" y="1676400"/>
                  </a:lnTo>
                  <a:lnTo>
                    <a:pt x="2097417" y="2095500"/>
                  </a:lnTo>
                  <a:lnTo>
                    <a:pt x="2132038" y="2133600"/>
                  </a:lnTo>
                  <a:lnTo>
                    <a:pt x="2170823" y="2159000"/>
                  </a:lnTo>
                  <a:lnTo>
                    <a:pt x="2212683" y="2171700"/>
                  </a:lnTo>
                  <a:lnTo>
                    <a:pt x="2256574" y="2184400"/>
                  </a:lnTo>
                  <a:lnTo>
                    <a:pt x="2346160" y="2184400"/>
                  </a:lnTo>
                  <a:lnTo>
                    <a:pt x="2389721" y="2159000"/>
                  </a:lnTo>
                  <a:lnTo>
                    <a:pt x="2431046" y="2146300"/>
                  </a:lnTo>
                  <a:lnTo>
                    <a:pt x="2437676" y="2133600"/>
                  </a:lnTo>
                  <a:lnTo>
                    <a:pt x="2450465" y="2133600"/>
                  </a:lnTo>
                  <a:lnTo>
                    <a:pt x="2456611" y="2120900"/>
                  </a:lnTo>
                  <a:lnTo>
                    <a:pt x="2491994" y="2095500"/>
                  </a:lnTo>
                  <a:lnTo>
                    <a:pt x="2529090" y="2070100"/>
                  </a:lnTo>
                  <a:lnTo>
                    <a:pt x="2567736" y="2044700"/>
                  </a:lnTo>
                  <a:lnTo>
                    <a:pt x="2607741" y="2006600"/>
                  </a:lnTo>
                  <a:lnTo>
                    <a:pt x="2648940" y="1981200"/>
                  </a:lnTo>
                  <a:lnTo>
                    <a:pt x="2691168" y="1955800"/>
                  </a:lnTo>
                  <a:lnTo>
                    <a:pt x="2734246" y="1917700"/>
                  </a:lnTo>
                  <a:lnTo>
                    <a:pt x="2777998" y="1879600"/>
                  </a:lnTo>
                  <a:lnTo>
                    <a:pt x="2822244" y="1854200"/>
                  </a:lnTo>
                  <a:lnTo>
                    <a:pt x="2769870" y="2032000"/>
                  </a:lnTo>
                  <a:lnTo>
                    <a:pt x="2498864" y="2857500"/>
                  </a:lnTo>
                  <a:lnTo>
                    <a:pt x="4059682" y="3136900"/>
                  </a:lnTo>
                  <a:lnTo>
                    <a:pt x="4145038" y="2514600"/>
                  </a:lnTo>
                  <a:lnTo>
                    <a:pt x="4156265" y="2514600"/>
                  </a:lnTo>
                  <a:lnTo>
                    <a:pt x="4174185" y="2565400"/>
                  </a:lnTo>
                  <a:lnTo>
                    <a:pt x="4195026" y="2603500"/>
                  </a:lnTo>
                  <a:lnTo>
                    <a:pt x="4218762" y="2654300"/>
                  </a:lnTo>
                  <a:lnTo>
                    <a:pt x="4245368" y="2692400"/>
                  </a:lnTo>
                  <a:lnTo>
                    <a:pt x="4274820" y="2730500"/>
                  </a:lnTo>
                  <a:lnTo>
                    <a:pt x="4307078" y="2755900"/>
                  </a:lnTo>
                  <a:lnTo>
                    <a:pt x="4342130" y="2781300"/>
                  </a:lnTo>
                  <a:lnTo>
                    <a:pt x="4379950" y="2806700"/>
                  </a:lnTo>
                  <a:lnTo>
                    <a:pt x="4420501" y="2819400"/>
                  </a:lnTo>
                  <a:lnTo>
                    <a:pt x="4463770" y="2832100"/>
                  </a:lnTo>
                  <a:lnTo>
                    <a:pt x="4511230" y="2819400"/>
                  </a:lnTo>
                  <a:lnTo>
                    <a:pt x="4567898" y="2819400"/>
                  </a:lnTo>
                  <a:lnTo>
                    <a:pt x="4618240" y="2794000"/>
                  </a:lnTo>
                  <a:lnTo>
                    <a:pt x="4663846" y="2768600"/>
                  </a:lnTo>
                  <a:lnTo>
                    <a:pt x="4703229" y="2730500"/>
                  </a:lnTo>
                  <a:lnTo>
                    <a:pt x="4888166" y="2514600"/>
                  </a:lnTo>
                  <a:lnTo>
                    <a:pt x="5301564" y="2032000"/>
                  </a:lnTo>
                  <a:lnTo>
                    <a:pt x="5259667" y="1989505"/>
                  </a:lnTo>
                  <a:lnTo>
                    <a:pt x="5318341" y="1915769"/>
                  </a:lnTo>
                  <a:lnTo>
                    <a:pt x="5317655" y="1915058"/>
                  </a:lnTo>
                  <a:lnTo>
                    <a:pt x="5347170" y="1882013"/>
                  </a:lnTo>
                  <a:lnTo>
                    <a:pt x="5395214" y="1818398"/>
                  </a:lnTo>
                  <a:lnTo>
                    <a:pt x="5423840" y="1773262"/>
                  </a:lnTo>
                  <a:lnTo>
                    <a:pt x="5445557" y="1732305"/>
                  </a:lnTo>
                  <a:lnTo>
                    <a:pt x="5461724" y="1695107"/>
                  </a:lnTo>
                  <a:lnTo>
                    <a:pt x="5474157" y="1657210"/>
                  </a:lnTo>
                  <a:lnTo>
                    <a:pt x="5475186" y="1648650"/>
                  </a:lnTo>
                  <a:lnTo>
                    <a:pt x="5472087" y="1638630"/>
                  </a:lnTo>
                  <a:lnTo>
                    <a:pt x="5465889" y="1631899"/>
                  </a:lnTo>
                  <a:lnTo>
                    <a:pt x="5458053" y="1629244"/>
                  </a:lnTo>
                  <a:lnTo>
                    <a:pt x="5481688" y="1595691"/>
                  </a:lnTo>
                  <a:lnTo>
                    <a:pt x="5481345" y="1593265"/>
                  </a:lnTo>
                  <a:lnTo>
                    <a:pt x="5480215" y="1591170"/>
                  </a:lnTo>
                  <a:lnTo>
                    <a:pt x="5481002" y="1589900"/>
                  </a:lnTo>
                  <a:lnTo>
                    <a:pt x="5489130" y="1574990"/>
                  </a:lnTo>
                  <a:lnTo>
                    <a:pt x="5648757" y="1326184"/>
                  </a:lnTo>
                  <a:lnTo>
                    <a:pt x="5739155" y="1184795"/>
                  </a:lnTo>
                  <a:lnTo>
                    <a:pt x="5744553" y="1161783"/>
                  </a:lnTo>
                  <a:lnTo>
                    <a:pt x="5852617" y="700659"/>
                  </a:lnTo>
                  <a:lnTo>
                    <a:pt x="5857291" y="680707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0" y="3537560"/>
              <a:ext cx="5857875" cy="6468110"/>
            </a:xfrm>
            <a:custGeom>
              <a:avLst/>
              <a:gdLst/>
              <a:ahLst/>
              <a:cxnLst/>
              <a:rect l="l" t="t" r="r" b="b"/>
              <a:pathLst>
                <a:path w="5857875" h="6468109" extrusionOk="0">
                  <a:moveTo>
                    <a:pt x="5364241" y="1201390"/>
                  </a:moveTo>
                  <a:lnTo>
                    <a:pt x="5241243" y="1124411"/>
                  </a:lnTo>
                  <a:lnTo>
                    <a:pt x="5243768" y="1120358"/>
                  </a:lnTo>
                  <a:lnTo>
                    <a:pt x="4767988" y="620602"/>
                  </a:lnTo>
                  <a:lnTo>
                    <a:pt x="5089374" y="0"/>
                  </a:lnTo>
                  <a:lnTo>
                    <a:pt x="5180305" y="90947"/>
                  </a:lnTo>
                  <a:lnTo>
                    <a:pt x="5099725" y="90947"/>
                  </a:lnTo>
                  <a:lnTo>
                    <a:pt x="4973328" y="333326"/>
                  </a:lnTo>
                  <a:lnTo>
                    <a:pt x="5395949" y="753297"/>
                  </a:lnTo>
                  <a:lnTo>
                    <a:pt x="5648837" y="753297"/>
                  </a:lnTo>
                  <a:lnTo>
                    <a:pt x="5472461" y="1028102"/>
                  </a:lnTo>
                  <a:lnTo>
                    <a:pt x="5364241" y="1201390"/>
                  </a:lnTo>
                  <a:close/>
                </a:path>
                <a:path w="5857875" h="6468109" extrusionOk="0">
                  <a:moveTo>
                    <a:pt x="5648837" y="753297"/>
                  </a:moveTo>
                  <a:lnTo>
                    <a:pt x="5395949" y="753297"/>
                  </a:lnTo>
                  <a:lnTo>
                    <a:pt x="5532291" y="542875"/>
                  </a:lnTo>
                  <a:lnTo>
                    <a:pt x="5099725" y="90947"/>
                  </a:lnTo>
                  <a:lnTo>
                    <a:pt x="5180305" y="90947"/>
                  </a:lnTo>
                  <a:lnTo>
                    <a:pt x="5628445" y="539165"/>
                  </a:lnTo>
                  <a:lnTo>
                    <a:pt x="5627354" y="540848"/>
                  </a:lnTo>
                  <a:lnTo>
                    <a:pt x="5704084" y="588894"/>
                  </a:lnTo>
                  <a:lnTo>
                    <a:pt x="5744596" y="588894"/>
                  </a:lnTo>
                  <a:lnTo>
                    <a:pt x="5739191" y="611966"/>
                  </a:lnTo>
                  <a:lnTo>
                    <a:pt x="5648837" y="753297"/>
                  </a:lnTo>
                  <a:close/>
                </a:path>
                <a:path w="5857875" h="6468109" extrusionOk="0">
                  <a:moveTo>
                    <a:pt x="5744596" y="588894"/>
                  </a:moveTo>
                  <a:lnTo>
                    <a:pt x="5704084" y="588894"/>
                  </a:lnTo>
                  <a:lnTo>
                    <a:pt x="5845914" y="127768"/>
                  </a:lnTo>
                  <a:lnTo>
                    <a:pt x="5844324" y="127706"/>
                  </a:lnTo>
                  <a:lnTo>
                    <a:pt x="5841674" y="127674"/>
                  </a:lnTo>
                  <a:lnTo>
                    <a:pt x="5857294" y="107845"/>
                  </a:lnTo>
                  <a:lnTo>
                    <a:pt x="5744596" y="588894"/>
                  </a:lnTo>
                  <a:close/>
                </a:path>
                <a:path w="5857875" h="6468109" extrusionOk="0">
                  <a:moveTo>
                    <a:pt x="3326618" y="3143015"/>
                  </a:moveTo>
                  <a:lnTo>
                    <a:pt x="3319229" y="3143015"/>
                  </a:lnTo>
                  <a:lnTo>
                    <a:pt x="3313649" y="3139024"/>
                  </a:lnTo>
                  <a:lnTo>
                    <a:pt x="3311741" y="3132540"/>
                  </a:lnTo>
                  <a:lnTo>
                    <a:pt x="3233552" y="2863159"/>
                  </a:lnTo>
                  <a:lnTo>
                    <a:pt x="3231432" y="2855708"/>
                  </a:lnTo>
                  <a:lnTo>
                    <a:pt x="3235703" y="2847913"/>
                  </a:lnTo>
                  <a:lnTo>
                    <a:pt x="3250576" y="2843611"/>
                  </a:lnTo>
                  <a:lnTo>
                    <a:pt x="3258371" y="2847913"/>
                  </a:lnTo>
                  <a:lnTo>
                    <a:pt x="3260653" y="2855708"/>
                  </a:lnTo>
                  <a:lnTo>
                    <a:pt x="3338841" y="3125088"/>
                  </a:lnTo>
                  <a:lnTo>
                    <a:pt x="3340961" y="3132540"/>
                  </a:lnTo>
                  <a:lnTo>
                    <a:pt x="3336690" y="3140334"/>
                  </a:lnTo>
                  <a:lnTo>
                    <a:pt x="3327959" y="3142860"/>
                  </a:lnTo>
                  <a:lnTo>
                    <a:pt x="3326618" y="3143015"/>
                  </a:lnTo>
                  <a:close/>
                </a:path>
                <a:path w="5857875" h="6468109" extrusionOk="0">
                  <a:moveTo>
                    <a:pt x="2189019" y="2624583"/>
                  </a:moveTo>
                  <a:lnTo>
                    <a:pt x="85517" y="2624583"/>
                  </a:lnTo>
                  <a:lnTo>
                    <a:pt x="85517" y="2611457"/>
                  </a:lnTo>
                  <a:lnTo>
                    <a:pt x="2189019" y="2611457"/>
                  </a:lnTo>
                  <a:lnTo>
                    <a:pt x="2191327" y="2614389"/>
                  </a:lnTo>
                  <a:lnTo>
                    <a:pt x="2191327" y="2621653"/>
                  </a:lnTo>
                  <a:lnTo>
                    <a:pt x="2189019" y="2624583"/>
                  </a:lnTo>
                  <a:close/>
                </a:path>
                <a:path w="5857875" h="6468109" extrusionOk="0">
                  <a:moveTo>
                    <a:pt x="2180975" y="2797592"/>
                  </a:moveTo>
                  <a:lnTo>
                    <a:pt x="85516" y="2797592"/>
                  </a:lnTo>
                  <a:lnTo>
                    <a:pt x="85516" y="2784465"/>
                  </a:lnTo>
                  <a:lnTo>
                    <a:pt x="2181006" y="2784465"/>
                  </a:lnTo>
                  <a:lnTo>
                    <a:pt x="2183282" y="2787427"/>
                  </a:lnTo>
                  <a:lnTo>
                    <a:pt x="2183282" y="2794661"/>
                  </a:lnTo>
                  <a:lnTo>
                    <a:pt x="2180975" y="2797592"/>
                  </a:lnTo>
                  <a:close/>
                </a:path>
                <a:path w="5857875" h="6468109" extrusionOk="0">
                  <a:moveTo>
                    <a:pt x="1839916" y="3640215"/>
                  </a:moveTo>
                  <a:lnTo>
                    <a:pt x="379745" y="3640215"/>
                  </a:lnTo>
                  <a:lnTo>
                    <a:pt x="377625" y="3637315"/>
                  </a:lnTo>
                  <a:lnTo>
                    <a:pt x="377625" y="3630020"/>
                  </a:lnTo>
                  <a:lnTo>
                    <a:pt x="379745" y="3627089"/>
                  </a:lnTo>
                  <a:lnTo>
                    <a:pt x="1839916" y="3627089"/>
                  </a:lnTo>
                  <a:lnTo>
                    <a:pt x="1839916" y="3640215"/>
                  </a:lnTo>
                  <a:close/>
                </a:path>
                <a:path w="5857875" h="6468109" extrusionOk="0">
                  <a:moveTo>
                    <a:pt x="2169376" y="3076044"/>
                  </a:moveTo>
                  <a:lnTo>
                    <a:pt x="73917" y="3076044"/>
                  </a:lnTo>
                  <a:lnTo>
                    <a:pt x="73917" y="3062919"/>
                  </a:lnTo>
                  <a:lnTo>
                    <a:pt x="2169376" y="3062919"/>
                  </a:lnTo>
                  <a:lnTo>
                    <a:pt x="2171683" y="3065849"/>
                  </a:lnTo>
                  <a:lnTo>
                    <a:pt x="2171683" y="3073082"/>
                  </a:lnTo>
                  <a:lnTo>
                    <a:pt x="2169376" y="3076044"/>
                  </a:lnTo>
                  <a:close/>
                </a:path>
                <a:path w="5857875" h="6468109" extrusionOk="0">
                  <a:moveTo>
                    <a:pt x="1839916" y="3553664"/>
                  </a:moveTo>
                  <a:lnTo>
                    <a:pt x="377345" y="3553664"/>
                  </a:lnTo>
                  <a:lnTo>
                    <a:pt x="375225" y="3550702"/>
                  </a:lnTo>
                  <a:lnTo>
                    <a:pt x="375225" y="3543468"/>
                  </a:lnTo>
                  <a:lnTo>
                    <a:pt x="377345" y="3540538"/>
                  </a:lnTo>
                  <a:lnTo>
                    <a:pt x="1839916" y="3540538"/>
                  </a:lnTo>
                  <a:lnTo>
                    <a:pt x="1839916" y="3553664"/>
                  </a:lnTo>
                  <a:close/>
                </a:path>
                <a:path w="5857875" h="6468109" extrusionOk="0">
                  <a:moveTo>
                    <a:pt x="2177421" y="2903036"/>
                  </a:moveTo>
                  <a:lnTo>
                    <a:pt x="73917" y="2903036"/>
                  </a:lnTo>
                  <a:lnTo>
                    <a:pt x="73917" y="2889910"/>
                  </a:lnTo>
                  <a:lnTo>
                    <a:pt x="2177420" y="2889910"/>
                  </a:lnTo>
                  <a:lnTo>
                    <a:pt x="2179727" y="2892841"/>
                  </a:lnTo>
                  <a:lnTo>
                    <a:pt x="2179727" y="2900074"/>
                  </a:lnTo>
                  <a:lnTo>
                    <a:pt x="2177421" y="2903036"/>
                  </a:lnTo>
                  <a:close/>
                </a:path>
                <a:path w="5857875" h="6468109" extrusionOk="0">
                  <a:moveTo>
                    <a:pt x="2170904" y="2989494"/>
                  </a:moveTo>
                  <a:lnTo>
                    <a:pt x="73887" y="2989494"/>
                  </a:lnTo>
                  <a:lnTo>
                    <a:pt x="73887" y="2976368"/>
                  </a:lnTo>
                  <a:lnTo>
                    <a:pt x="2170872" y="2976368"/>
                  </a:lnTo>
                  <a:lnTo>
                    <a:pt x="2173180" y="2979298"/>
                  </a:lnTo>
                  <a:lnTo>
                    <a:pt x="2173180" y="2986532"/>
                  </a:lnTo>
                  <a:lnTo>
                    <a:pt x="2170904" y="2989494"/>
                  </a:lnTo>
                  <a:close/>
                </a:path>
                <a:path w="5857875" h="6468109" extrusionOk="0">
                  <a:moveTo>
                    <a:pt x="1839916" y="3467238"/>
                  </a:moveTo>
                  <a:lnTo>
                    <a:pt x="370921" y="3467238"/>
                  </a:lnTo>
                  <a:lnTo>
                    <a:pt x="368801" y="3464276"/>
                  </a:lnTo>
                  <a:lnTo>
                    <a:pt x="368801" y="3457011"/>
                  </a:lnTo>
                  <a:lnTo>
                    <a:pt x="370921" y="3454080"/>
                  </a:lnTo>
                  <a:lnTo>
                    <a:pt x="1839916" y="3454080"/>
                  </a:lnTo>
                  <a:lnTo>
                    <a:pt x="1839916" y="3467238"/>
                  </a:lnTo>
                  <a:close/>
                </a:path>
                <a:path w="5857875" h="6468109" extrusionOk="0">
                  <a:moveTo>
                    <a:pt x="1839916" y="3380624"/>
                  </a:moveTo>
                  <a:lnTo>
                    <a:pt x="369175" y="3380624"/>
                  </a:lnTo>
                  <a:lnTo>
                    <a:pt x="367055" y="3377693"/>
                  </a:lnTo>
                  <a:lnTo>
                    <a:pt x="367055" y="3370460"/>
                  </a:lnTo>
                  <a:lnTo>
                    <a:pt x="369175" y="3367530"/>
                  </a:lnTo>
                  <a:lnTo>
                    <a:pt x="1839916" y="3367530"/>
                  </a:lnTo>
                  <a:lnTo>
                    <a:pt x="1839916" y="3380624"/>
                  </a:lnTo>
                  <a:close/>
                </a:path>
                <a:path w="5857875" h="6468109" extrusionOk="0">
                  <a:moveTo>
                    <a:pt x="1839916" y="3813129"/>
                  </a:moveTo>
                  <a:lnTo>
                    <a:pt x="372325" y="3813129"/>
                  </a:lnTo>
                  <a:lnTo>
                    <a:pt x="370205" y="3810167"/>
                  </a:lnTo>
                  <a:lnTo>
                    <a:pt x="370205" y="3802934"/>
                  </a:lnTo>
                  <a:lnTo>
                    <a:pt x="372325" y="3800003"/>
                  </a:lnTo>
                  <a:lnTo>
                    <a:pt x="1839916" y="3800003"/>
                  </a:lnTo>
                  <a:lnTo>
                    <a:pt x="1839916" y="3813129"/>
                  </a:lnTo>
                  <a:close/>
                </a:path>
                <a:path w="5857875" h="6468109" extrusionOk="0">
                  <a:moveTo>
                    <a:pt x="3025935" y="6330678"/>
                  </a:moveTo>
                  <a:lnTo>
                    <a:pt x="346260" y="6330678"/>
                  </a:lnTo>
                  <a:lnTo>
                    <a:pt x="343329" y="6327748"/>
                  </a:lnTo>
                  <a:lnTo>
                    <a:pt x="343329" y="6320514"/>
                  </a:lnTo>
                  <a:lnTo>
                    <a:pt x="346260" y="6317583"/>
                  </a:lnTo>
                  <a:lnTo>
                    <a:pt x="349876" y="6317552"/>
                  </a:lnTo>
                  <a:lnTo>
                    <a:pt x="3025935" y="6317552"/>
                  </a:lnTo>
                  <a:lnTo>
                    <a:pt x="3025935" y="6330678"/>
                  </a:lnTo>
                  <a:close/>
                </a:path>
                <a:path w="5857875" h="6468109" extrusionOk="0">
                  <a:moveTo>
                    <a:pt x="3025937" y="6157732"/>
                  </a:moveTo>
                  <a:lnTo>
                    <a:pt x="352216" y="6157732"/>
                  </a:lnTo>
                  <a:lnTo>
                    <a:pt x="349285" y="6154802"/>
                  </a:lnTo>
                  <a:lnTo>
                    <a:pt x="349285" y="6147506"/>
                  </a:lnTo>
                  <a:lnTo>
                    <a:pt x="352216" y="6144575"/>
                  </a:lnTo>
                  <a:lnTo>
                    <a:pt x="3025937" y="6144575"/>
                  </a:lnTo>
                  <a:lnTo>
                    <a:pt x="3025937" y="6157732"/>
                  </a:lnTo>
                  <a:close/>
                </a:path>
                <a:path w="5857875" h="6468109" extrusionOk="0">
                  <a:moveTo>
                    <a:pt x="3025937" y="5638677"/>
                  </a:moveTo>
                  <a:lnTo>
                    <a:pt x="349784" y="5638677"/>
                  </a:lnTo>
                  <a:lnTo>
                    <a:pt x="346853" y="5635715"/>
                  </a:lnTo>
                  <a:lnTo>
                    <a:pt x="346853" y="5628482"/>
                  </a:lnTo>
                  <a:lnTo>
                    <a:pt x="349784" y="5625551"/>
                  </a:lnTo>
                  <a:lnTo>
                    <a:pt x="3025937" y="5625551"/>
                  </a:lnTo>
                  <a:lnTo>
                    <a:pt x="3025937" y="5638677"/>
                  </a:lnTo>
                  <a:close/>
                </a:path>
                <a:path w="5857875" h="6468109" extrusionOk="0">
                  <a:moveTo>
                    <a:pt x="3025936" y="6071244"/>
                  </a:moveTo>
                  <a:lnTo>
                    <a:pt x="354148" y="6071244"/>
                  </a:lnTo>
                  <a:lnTo>
                    <a:pt x="351218" y="6068313"/>
                  </a:lnTo>
                  <a:lnTo>
                    <a:pt x="351218" y="6061048"/>
                  </a:lnTo>
                  <a:lnTo>
                    <a:pt x="354148" y="6058118"/>
                  </a:lnTo>
                  <a:lnTo>
                    <a:pt x="3025936" y="6058118"/>
                  </a:lnTo>
                  <a:lnTo>
                    <a:pt x="3025936" y="6071244"/>
                  </a:lnTo>
                  <a:close/>
                </a:path>
                <a:path w="5857875" h="6468109" extrusionOk="0">
                  <a:moveTo>
                    <a:pt x="3025936" y="6244158"/>
                  </a:moveTo>
                  <a:lnTo>
                    <a:pt x="343860" y="6244158"/>
                  </a:lnTo>
                  <a:lnTo>
                    <a:pt x="340930" y="6241196"/>
                  </a:lnTo>
                  <a:lnTo>
                    <a:pt x="340930" y="6233962"/>
                  </a:lnTo>
                  <a:lnTo>
                    <a:pt x="343860" y="6231032"/>
                  </a:lnTo>
                  <a:lnTo>
                    <a:pt x="3025936" y="6231032"/>
                  </a:lnTo>
                  <a:lnTo>
                    <a:pt x="3025936" y="6244158"/>
                  </a:lnTo>
                  <a:close/>
                </a:path>
                <a:path w="5857875" h="6468109" extrusionOk="0">
                  <a:moveTo>
                    <a:pt x="3025936" y="5725228"/>
                  </a:moveTo>
                  <a:lnTo>
                    <a:pt x="347850" y="5725228"/>
                  </a:lnTo>
                  <a:lnTo>
                    <a:pt x="344920" y="5722329"/>
                  </a:lnTo>
                  <a:lnTo>
                    <a:pt x="344920" y="5715033"/>
                  </a:lnTo>
                  <a:lnTo>
                    <a:pt x="347850" y="5712102"/>
                  </a:lnTo>
                  <a:lnTo>
                    <a:pt x="3025936" y="5712102"/>
                  </a:lnTo>
                  <a:lnTo>
                    <a:pt x="3025936" y="5725228"/>
                  </a:lnTo>
                  <a:close/>
                </a:path>
                <a:path w="5857875" h="6468109" extrusionOk="0">
                  <a:moveTo>
                    <a:pt x="3025936" y="5811685"/>
                  </a:moveTo>
                  <a:lnTo>
                    <a:pt x="339495" y="5811685"/>
                  </a:lnTo>
                  <a:lnTo>
                    <a:pt x="336564" y="5808755"/>
                  </a:lnTo>
                  <a:lnTo>
                    <a:pt x="336564" y="5801490"/>
                  </a:lnTo>
                  <a:lnTo>
                    <a:pt x="339495" y="5798559"/>
                  </a:lnTo>
                  <a:lnTo>
                    <a:pt x="3025936" y="5798559"/>
                  </a:lnTo>
                  <a:lnTo>
                    <a:pt x="3025936" y="5811685"/>
                  </a:lnTo>
                  <a:close/>
                </a:path>
                <a:path w="5857875" h="6468109" extrusionOk="0">
                  <a:moveTo>
                    <a:pt x="3025936" y="5984661"/>
                  </a:moveTo>
                  <a:lnTo>
                    <a:pt x="350813" y="5984661"/>
                  </a:lnTo>
                  <a:lnTo>
                    <a:pt x="347882" y="5981731"/>
                  </a:lnTo>
                  <a:lnTo>
                    <a:pt x="347882" y="5974498"/>
                  </a:lnTo>
                  <a:lnTo>
                    <a:pt x="350813" y="5971567"/>
                  </a:lnTo>
                  <a:lnTo>
                    <a:pt x="3025936" y="5971567"/>
                  </a:lnTo>
                  <a:lnTo>
                    <a:pt x="3025936" y="5984661"/>
                  </a:lnTo>
                  <a:close/>
                </a:path>
                <a:path w="5857875" h="6468109" extrusionOk="0">
                  <a:moveTo>
                    <a:pt x="3025936" y="5898235"/>
                  </a:moveTo>
                  <a:lnTo>
                    <a:pt x="341895" y="5898235"/>
                  </a:lnTo>
                  <a:lnTo>
                    <a:pt x="338965" y="5895273"/>
                  </a:lnTo>
                  <a:lnTo>
                    <a:pt x="338965" y="5888040"/>
                  </a:lnTo>
                  <a:lnTo>
                    <a:pt x="341895" y="5885110"/>
                  </a:lnTo>
                  <a:lnTo>
                    <a:pt x="3025936" y="5885110"/>
                  </a:lnTo>
                  <a:lnTo>
                    <a:pt x="3025936" y="5898235"/>
                  </a:lnTo>
                  <a:close/>
                </a:path>
                <a:path w="5857875" h="6468109" extrusionOk="0">
                  <a:moveTo>
                    <a:pt x="1839884" y="3726703"/>
                  </a:moveTo>
                  <a:lnTo>
                    <a:pt x="378342" y="3726703"/>
                  </a:lnTo>
                  <a:lnTo>
                    <a:pt x="376222" y="3723741"/>
                  </a:lnTo>
                  <a:lnTo>
                    <a:pt x="376222" y="3716476"/>
                  </a:lnTo>
                  <a:lnTo>
                    <a:pt x="378342" y="3713545"/>
                  </a:lnTo>
                  <a:lnTo>
                    <a:pt x="1839884" y="3713545"/>
                  </a:lnTo>
                  <a:lnTo>
                    <a:pt x="1839884" y="3726703"/>
                  </a:lnTo>
                  <a:close/>
                </a:path>
                <a:path w="5857875" h="6468109" extrusionOk="0">
                  <a:moveTo>
                    <a:pt x="2179665" y="2711072"/>
                  </a:moveTo>
                  <a:lnTo>
                    <a:pt x="85517" y="2711072"/>
                  </a:lnTo>
                  <a:lnTo>
                    <a:pt x="85517" y="2697946"/>
                  </a:lnTo>
                  <a:lnTo>
                    <a:pt x="2182503" y="2697946"/>
                  </a:lnTo>
                  <a:lnTo>
                    <a:pt x="2184810" y="2700877"/>
                  </a:lnTo>
                  <a:lnTo>
                    <a:pt x="2184810" y="2708110"/>
                  </a:lnTo>
                  <a:lnTo>
                    <a:pt x="2182503" y="2711041"/>
                  </a:lnTo>
                  <a:lnTo>
                    <a:pt x="2179665" y="2711072"/>
                  </a:lnTo>
                  <a:close/>
                </a:path>
                <a:path w="5857875" h="6468109" extrusionOk="0">
                  <a:moveTo>
                    <a:pt x="2579463" y="5570303"/>
                  </a:moveTo>
                  <a:lnTo>
                    <a:pt x="0" y="5570303"/>
                  </a:lnTo>
                  <a:lnTo>
                    <a:pt x="0" y="3905510"/>
                  </a:lnTo>
                  <a:lnTo>
                    <a:pt x="2579464" y="3905510"/>
                  </a:lnTo>
                  <a:lnTo>
                    <a:pt x="2579464" y="4064488"/>
                  </a:lnTo>
                  <a:lnTo>
                    <a:pt x="221266" y="4064488"/>
                  </a:lnTo>
                  <a:lnTo>
                    <a:pt x="221266" y="5411325"/>
                  </a:lnTo>
                  <a:lnTo>
                    <a:pt x="2579463" y="5411325"/>
                  </a:lnTo>
                  <a:lnTo>
                    <a:pt x="2579463" y="5570303"/>
                  </a:lnTo>
                  <a:close/>
                </a:path>
                <a:path w="5857875" h="6468109" extrusionOk="0">
                  <a:moveTo>
                    <a:pt x="1811917" y="682679"/>
                  </a:moveTo>
                  <a:lnTo>
                    <a:pt x="0" y="682679"/>
                  </a:lnTo>
                  <a:lnTo>
                    <a:pt x="0" y="576579"/>
                  </a:lnTo>
                  <a:lnTo>
                    <a:pt x="1811917" y="576579"/>
                  </a:lnTo>
                  <a:lnTo>
                    <a:pt x="1811917" y="682679"/>
                  </a:lnTo>
                  <a:close/>
                </a:path>
                <a:path w="5857875" h="6468109" extrusionOk="0">
                  <a:moveTo>
                    <a:pt x="1811949" y="1820466"/>
                  </a:moveTo>
                  <a:lnTo>
                    <a:pt x="0" y="1820466"/>
                  </a:lnTo>
                  <a:lnTo>
                    <a:pt x="0" y="1714366"/>
                  </a:lnTo>
                  <a:lnTo>
                    <a:pt x="1811949" y="1714366"/>
                  </a:lnTo>
                  <a:lnTo>
                    <a:pt x="1811949" y="1820466"/>
                  </a:lnTo>
                  <a:close/>
                </a:path>
                <a:path w="5857875" h="6468109" extrusionOk="0">
                  <a:moveTo>
                    <a:pt x="3050099" y="6467987"/>
                  </a:moveTo>
                  <a:lnTo>
                    <a:pt x="0" y="6467987"/>
                  </a:lnTo>
                  <a:lnTo>
                    <a:pt x="0" y="6400174"/>
                  </a:lnTo>
                  <a:lnTo>
                    <a:pt x="248329" y="6400174"/>
                  </a:lnTo>
                  <a:lnTo>
                    <a:pt x="248236" y="6399738"/>
                  </a:lnTo>
                  <a:lnTo>
                    <a:pt x="247831" y="6399427"/>
                  </a:lnTo>
                  <a:lnTo>
                    <a:pt x="247831" y="6395342"/>
                  </a:lnTo>
                  <a:lnTo>
                    <a:pt x="250761" y="6392411"/>
                  </a:lnTo>
                  <a:lnTo>
                    <a:pt x="2921520" y="6392411"/>
                  </a:lnTo>
                  <a:lnTo>
                    <a:pt x="2921520" y="6400206"/>
                  </a:lnTo>
                  <a:lnTo>
                    <a:pt x="3050099" y="6400206"/>
                  </a:lnTo>
                  <a:lnTo>
                    <a:pt x="3050099" y="6467987"/>
                  </a:lnTo>
                  <a:close/>
                </a:path>
                <a:path w="5857875" h="6468109" extrusionOk="0">
                  <a:moveTo>
                    <a:pt x="3050099" y="6400206"/>
                  </a:moveTo>
                  <a:lnTo>
                    <a:pt x="2921520" y="6400206"/>
                  </a:lnTo>
                  <a:lnTo>
                    <a:pt x="3050099" y="6400174"/>
                  </a:lnTo>
                  <a:close/>
                </a:path>
                <a:path w="5857875" h="6468109" extrusionOk="0">
                  <a:moveTo>
                    <a:pt x="311933" y="5846480"/>
                  </a:moveTo>
                  <a:lnTo>
                    <a:pt x="0" y="5846480"/>
                  </a:lnTo>
                  <a:lnTo>
                    <a:pt x="0" y="5704183"/>
                  </a:lnTo>
                  <a:lnTo>
                    <a:pt x="311933" y="5704183"/>
                  </a:lnTo>
                  <a:lnTo>
                    <a:pt x="311933" y="5846480"/>
                  </a:lnTo>
                  <a:close/>
                </a:path>
                <a:path w="5857875" h="6468109" extrusionOk="0">
                  <a:moveTo>
                    <a:pt x="2179072" y="2278599"/>
                  </a:moveTo>
                  <a:lnTo>
                    <a:pt x="2176235" y="2278568"/>
                  </a:lnTo>
                  <a:lnTo>
                    <a:pt x="85516" y="2278568"/>
                  </a:lnTo>
                  <a:lnTo>
                    <a:pt x="85516" y="2265442"/>
                  </a:lnTo>
                  <a:lnTo>
                    <a:pt x="2179104" y="2265442"/>
                  </a:lnTo>
                  <a:lnTo>
                    <a:pt x="2181380" y="2268404"/>
                  </a:lnTo>
                  <a:lnTo>
                    <a:pt x="2181380" y="2275637"/>
                  </a:lnTo>
                  <a:lnTo>
                    <a:pt x="2179072" y="2278599"/>
                  </a:lnTo>
                  <a:close/>
                </a:path>
                <a:path w="5857875" h="6468109" extrusionOk="0">
                  <a:moveTo>
                    <a:pt x="2180165" y="2451575"/>
                  </a:moveTo>
                  <a:lnTo>
                    <a:pt x="85517" y="2451575"/>
                  </a:lnTo>
                  <a:lnTo>
                    <a:pt x="85517" y="2438480"/>
                  </a:lnTo>
                  <a:lnTo>
                    <a:pt x="2180165" y="2438480"/>
                  </a:lnTo>
                  <a:lnTo>
                    <a:pt x="2182472" y="2441410"/>
                  </a:lnTo>
                  <a:lnTo>
                    <a:pt x="2182472" y="2448645"/>
                  </a:lnTo>
                  <a:lnTo>
                    <a:pt x="2180165" y="2451575"/>
                  </a:lnTo>
                  <a:close/>
                </a:path>
                <a:path w="5857875" h="6468109" extrusionOk="0">
                  <a:moveTo>
                    <a:pt x="2177545" y="2365025"/>
                  </a:moveTo>
                  <a:lnTo>
                    <a:pt x="85517" y="2365025"/>
                  </a:lnTo>
                  <a:lnTo>
                    <a:pt x="85517" y="2351899"/>
                  </a:lnTo>
                  <a:lnTo>
                    <a:pt x="2177545" y="2351899"/>
                  </a:lnTo>
                  <a:lnTo>
                    <a:pt x="2179853" y="2354830"/>
                  </a:lnTo>
                  <a:lnTo>
                    <a:pt x="2179853" y="2362094"/>
                  </a:lnTo>
                  <a:lnTo>
                    <a:pt x="2177545" y="2365025"/>
                  </a:lnTo>
                  <a:close/>
                </a:path>
                <a:path w="5857875" h="6468109" extrusionOk="0">
                  <a:moveTo>
                    <a:pt x="2187149" y="2538033"/>
                  </a:moveTo>
                  <a:lnTo>
                    <a:pt x="85517" y="2538033"/>
                  </a:lnTo>
                  <a:lnTo>
                    <a:pt x="85517" y="2524907"/>
                  </a:lnTo>
                  <a:lnTo>
                    <a:pt x="2187149" y="2524907"/>
                  </a:lnTo>
                  <a:lnTo>
                    <a:pt x="2189456" y="2527869"/>
                  </a:lnTo>
                  <a:lnTo>
                    <a:pt x="2189456" y="2535102"/>
                  </a:lnTo>
                  <a:lnTo>
                    <a:pt x="2187149" y="2538033"/>
                  </a:lnTo>
                  <a:close/>
                </a:path>
                <a:path w="5857875" h="6468109" extrusionOk="0">
                  <a:moveTo>
                    <a:pt x="2183719" y="2105590"/>
                  </a:moveTo>
                  <a:lnTo>
                    <a:pt x="85517" y="2105590"/>
                  </a:lnTo>
                  <a:lnTo>
                    <a:pt x="85517" y="2092464"/>
                  </a:lnTo>
                  <a:lnTo>
                    <a:pt x="2183719" y="2092464"/>
                  </a:lnTo>
                  <a:lnTo>
                    <a:pt x="2186026" y="2095395"/>
                  </a:lnTo>
                  <a:lnTo>
                    <a:pt x="2186026" y="2102660"/>
                  </a:lnTo>
                  <a:lnTo>
                    <a:pt x="2183719" y="2105590"/>
                  </a:lnTo>
                  <a:close/>
                </a:path>
                <a:path w="5857875" h="6468109" extrusionOk="0">
                  <a:moveTo>
                    <a:pt x="2174146" y="2019133"/>
                  </a:moveTo>
                  <a:lnTo>
                    <a:pt x="82929" y="2019133"/>
                  </a:lnTo>
                  <a:lnTo>
                    <a:pt x="82929" y="2006007"/>
                  </a:lnTo>
                  <a:lnTo>
                    <a:pt x="2174178" y="2006007"/>
                  </a:lnTo>
                  <a:lnTo>
                    <a:pt x="2176454" y="2008969"/>
                  </a:lnTo>
                  <a:lnTo>
                    <a:pt x="2176454" y="2016203"/>
                  </a:lnTo>
                  <a:lnTo>
                    <a:pt x="2174146" y="2019133"/>
                  </a:lnTo>
                  <a:close/>
                </a:path>
                <a:path w="5857875" h="6468109" extrusionOk="0">
                  <a:moveTo>
                    <a:pt x="2185589" y="2192142"/>
                  </a:moveTo>
                  <a:lnTo>
                    <a:pt x="85517" y="2192142"/>
                  </a:lnTo>
                  <a:lnTo>
                    <a:pt x="85517" y="2179015"/>
                  </a:lnTo>
                  <a:lnTo>
                    <a:pt x="2185589" y="2179015"/>
                  </a:lnTo>
                  <a:lnTo>
                    <a:pt x="2187896" y="2181978"/>
                  </a:lnTo>
                  <a:lnTo>
                    <a:pt x="2187896" y="2189211"/>
                  </a:lnTo>
                  <a:lnTo>
                    <a:pt x="2185589" y="2192142"/>
                  </a:ln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0" y="3620631"/>
              <a:ext cx="5301615" cy="5690235"/>
            </a:xfrm>
            <a:custGeom>
              <a:avLst/>
              <a:gdLst/>
              <a:ahLst/>
              <a:cxnLst/>
              <a:rect l="l" t="t" r="r" b="b"/>
              <a:pathLst>
                <a:path w="5301615" h="5690234" extrusionOk="0">
                  <a:moveTo>
                    <a:pt x="431501" y="535130"/>
                  </a:moveTo>
                  <a:lnTo>
                    <a:pt x="0" y="535130"/>
                  </a:lnTo>
                  <a:lnTo>
                    <a:pt x="0" y="0"/>
                  </a:lnTo>
                  <a:lnTo>
                    <a:pt x="26781" y="16163"/>
                  </a:lnTo>
                  <a:lnTo>
                    <a:pt x="53434" y="51587"/>
                  </a:lnTo>
                  <a:lnTo>
                    <a:pt x="72638" y="85602"/>
                  </a:lnTo>
                  <a:lnTo>
                    <a:pt x="96961" y="117518"/>
                  </a:lnTo>
                  <a:lnTo>
                    <a:pt x="126344" y="147613"/>
                  </a:lnTo>
                  <a:lnTo>
                    <a:pt x="160730" y="176163"/>
                  </a:lnTo>
                  <a:lnTo>
                    <a:pt x="200059" y="203446"/>
                  </a:lnTo>
                  <a:lnTo>
                    <a:pt x="244275" y="229740"/>
                  </a:lnTo>
                  <a:lnTo>
                    <a:pt x="293319" y="255321"/>
                  </a:lnTo>
                  <a:lnTo>
                    <a:pt x="347133" y="280466"/>
                  </a:lnTo>
                  <a:lnTo>
                    <a:pt x="398012" y="312332"/>
                  </a:lnTo>
                  <a:lnTo>
                    <a:pt x="434275" y="352527"/>
                  </a:lnTo>
                  <a:lnTo>
                    <a:pt x="458369" y="396856"/>
                  </a:lnTo>
                  <a:lnTo>
                    <a:pt x="472738" y="441122"/>
                  </a:lnTo>
                  <a:lnTo>
                    <a:pt x="479827" y="481129"/>
                  </a:lnTo>
                  <a:lnTo>
                    <a:pt x="477792" y="501721"/>
                  </a:lnTo>
                  <a:lnTo>
                    <a:pt x="467824" y="518933"/>
                  </a:lnTo>
                  <a:lnTo>
                    <a:pt x="451776" y="530744"/>
                  </a:lnTo>
                  <a:lnTo>
                    <a:pt x="431501" y="535130"/>
                  </a:lnTo>
                  <a:close/>
                </a:path>
                <a:path w="5301615" h="5690234" extrusionOk="0">
                  <a:moveTo>
                    <a:pt x="562388" y="2946081"/>
                  </a:moveTo>
                  <a:lnTo>
                    <a:pt x="562388" y="2518066"/>
                  </a:lnTo>
                  <a:lnTo>
                    <a:pt x="558289" y="2470806"/>
                  </a:lnTo>
                  <a:lnTo>
                    <a:pt x="546272" y="2425244"/>
                  </a:lnTo>
                  <a:lnTo>
                    <a:pt x="526685" y="2382389"/>
                  </a:lnTo>
                  <a:lnTo>
                    <a:pt x="499875" y="2343249"/>
                  </a:lnTo>
                  <a:lnTo>
                    <a:pt x="714506" y="2343249"/>
                  </a:lnTo>
                  <a:lnTo>
                    <a:pt x="754656" y="2357120"/>
                  </a:lnTo>
                  <a:lnTo>
                    <a:pt x="788679" y="2396595"/>
                  </a:lnTo>
                  <a:lnTo>
                    <a:pt x="811400" y="2455627"/>
                  </a:lnTo>
                  <a:lnTo>
                    <a:pt x="819389" y="2525299"/>
                  </a:lnTo>
                  <a:lnTo>
                    <a:pt x="819389" y="2804469"/>
                  </a:lnTo>
                  <a:lnTo>
                    <a:pt x="696204" y="2804469"/>
                  </a:lnTo>
                  <a:lnTo>
                    <a:pt x="562388" y="2946081"/>
                  </a:lnTo>
                  <a:close/>
                </a:path>
                <a:path w="5301615" h="5690234" extrusionOk="0">
                  <a:moveTo>
                    <a:pt x="819389" y="2958334"/>
                  </a:moveTo>
                  <a:lnTo>
                    <a:pt x="696204" y="2804469"/>
                  </a:lnTo>
                  <a:lnTo>
                    <a:pt x="819389" y="2804469"/>
                  </a:lnTo>
                  <a:lnTo>
                    <a:pt x="819389" y="2958334"/>
                  </a:lnTo>
                  <a:close/>
                </a:path>
                <a:path w="5301615" h="5690234" extrusionOk="0">
                  <a:moveTo>
                    <a:pt x="4503885" y="925888"/>
                  </a:moveTo>
                  <a:lnTo>
                    <a:pt x="2306592" y="925888"/>
                  </a:lnTo>
                  <a:lnTo>
                    <a:pt x="2986932" y="374999"/>
                  </a:lnTo>
                  <a:lnTo>
                    <a:pt x="3011489" y="357365"/>
                  </a:lnTo>
                  <a:lnTo>
                    <a:pt x="3037682" y="342780"/>
                  </a:lnTo>
                  <a:lnTo>
                    <a:pt x="3065221" y="331264"/>
                  </a:lnTo>
                  <a:lnTo>
                    <a:pt x="3093811" y="322838"/>
                  </a:lnTo>
                  <a:lnTo>
                    <a:pt x="3095745" y="315573"/>
                  </a:lnTo>
                  <a:lnTo>
                    <a:pt x="3570714" y="261947"/>
                  </a:lnTo>
                  <a:lnTo>
                    <a:pt x="3660415" y="83264"/>
                  </a:lnTo>
                  <a:lnTo>
                    <a:pt x="4022705" y="258298"/>
                  </a:lnTo>
                  <a:lnTo>
                    <a:pt x="3987318" y="347718"/>
                  </a:lnTo>
                  <a:lnTo>
                    <a:pt x="4330965" y="577470"/>
                  </a:lnTo>
                  <a:lnTo>
                    <a:pt x="4330808" y="578499"/>
                  </a:lnTo>
                  <a:lnTo>
                    <a:pt x="4379571" y="622499"/>
                  </a:lnTo>
                  <a:lnTo>
                    <a:pt x="4416548" y="677864"/>
                  </a:lnTo>
                  <a:lnTo>
                    <a:pt x="4436572" y="723484"/>
                  </a:lnTo>
                  <a:lnTo>
                    <a:pt x="4459755" y="786855"/>
                  </a:lnTo>
                  <a:lnTo>
                    <a:pt x="4472427" y="824725"/>
                  </a:lnTo>
                  <a:lnTo>
                    <a:pt x="4485764" y="866468"/>
                  </a:lnTo>
                  <a:lnTo>
                    <a:pt x="4499725" y="911895"/>
                  </a:lnTo>
                  <a:lnTo>
                    <a:pt x="4503885" y="925888"/>
                  </a:lnTo>
                  <a:close/>
                </a:path>
                <a:path w="5301615" h="5690234" extrusionOk="0">
                  <a:moveTo>
                    <a:pt x="2301378" y="1534916"/>
                  </a:moveTo>
                  <a:lnTo>
                    <a:pt x="2256536" y="1533228"/>
                  </a:lnTo>
                  <a:lnTo>
                    <a:pt x="2212652" y="1523848"/>
                  </a:lnTo>
                  <a:lnTo>
                    <a:pt x="2170791" y="1506910"/>
                  </a:lnTo>
                  <a:lnTo>
                    <a:pt x="2132015" y="1482549"/>
                  </a:lnTo>
                  <a:lnTo>
                    <a:pt x="2097387" y="1450898"/>
                  </a:lnTo>
                  <a:lnTo>
                    <a:pt x="1521774" y="820193"/>
                  </a:lnTo>
                  <a:lnTo>
                    <a:pt x="1838295" y="521132"/>
                  </a:lnTo>
                  <a:lnTo>
                    <a:pt x="2306592" y="925888"/>
                  </a:lnTo>
                  <a:lnTo>
                    <a:pt x="4503885" y="925888"/>
                  </a:lnTo>
                  <a:lnTo>
                    <a:pt x="4529351" y="1013045"/>
                  </a:lnTo>
                  <a:lnTo>
                    <a:pt x="4544933" y="1068391"/>
                  </a:lnTo>
                  <a:lnTo>
                    <a:pt x="4560973" y="1126667"/>
                  </a:lnTo>
                  <a:lnTo>
                    <a:pt x="4577428" y="1187685"/>
                  </a:lnTo>
                  <a:lnTo>
                    <a:pt x="4579700" y="1196265"/>
                  </a:lnTo>
                  <a:lnTo>
                    <a:pt x="2831634" y="1196265"/>
                  </a:lnTo>
                  <a:lnTo>
                    <a:pt x="2530851" y="1419252"/>
                  </a:lnTo>
                  <a:lnTo>
                    <a:pt x="2456591" y="1473377"/>
                  </a:lnTo>
                  <a:lnTo>
                    <a:pt x="2450434" y="1478415"/>
                  </a:lnTo>
                  <a:lnTo>
                    <a:pt x="2444123" y="1483284"/>
                  </a:lnTo>
                  <a:lnTo>
                    <a:pt x="2437654" y="1487977"/>
                  </a:lnTo>
                  <a:lnTo>
                    <a:pt x="2431025" y="1492490"/>
                  </a:lnTo>
                  <a:lnTo>
                    <a:pt x="2389685" y="1514681"/>
                  </a:lnTo>
                  <a:lnTo>
                    <a:pt x="2346115" y="1528779"/>
                  </a:lnTo>
                  <a:lnTo>
                    <a:pt x="2301378" y="1534916"/>
                  </a:lnTo>
                  <a:close/>
                </a:path>
                <a:path w="5301615" h="5690234" extrusionOk="0">
                  <a:moveTo>
                    <a:pt x="5300845" y="1385298"/>
                  </a:moveTo>
                  <a:lnTo>
                    <a:pt x="4628872" y="1385298"/>
                  </a:lnTo>
                  <a:lnTo>
                    <a:pt x="4963664" y="1039532"/>
                  </a:lnTo>
                  <a:lnTo>
                    <a:pt x="5301542" y="1384488"/>
                  </a:lnTo>
                  <a:lnTo>
                    <a:pt x="5300845" y="1385298"/>
                  </a:lnTo>
                  <a:close/>
                </a:path>
                <a:path w="5301615" h="5690234" extrusionOk="0">
                  <a:moveTo>
                    <a:pt x="4059651" y="2491814"/>
                  </a:moveTo>
                  <a:lnTo>
                    <a:pt x="2498837" y="2211896"/>
                  </a:lnTo>
                  <a:lnTo>
                    <a:pt x="2831634" y="1196265"/>
                  </a:lnTo>
                  <a:lnTo>
                    <a:pt x="4579700" y="1196265"/>
                  </a:lnTo>
                  <a:lnTo>
                    <a:pt x="4594257" y="1251254"/>
                  </a:lnTo>
                  <a:lnTo>
                    <a:pt x="4611419" y="1317189"/>
                  </a:lnTo>
                  <a:lnTo>
                    <a:pt x="4628872" y="1385298"/>
                  </a:lnTo>
                  <a:lnTo>
                    <a:pt x="5300845" y="1385298"/>
                  </a:lnTo>
                  <a:lnTo>
                    <a:pt x="4908392" y="1841841"/>
                  </a:lnTo>
                  <a:lnTo>
                    <a:pt x="4148135" y="1841841"/>
                  </a:lnTo>
                  <a:lnTo>
                    <a:pt x="4059651" y="2491814"/>
                  </a:lnTo>
                  <a:close/>
                </a:path>
                <a:path w="5301615" h="5690234" extrusionOk="0">
                  <a:moveTo>
                    <a:pt x="4462614" y="2176135"/>
                  </a:moveTo>
                  <a:lnTo>
                    <a:pt x="4418339" y="2169474"/>
                  </a:lnTo>
                  <a:lnTo>
                    <a:pt x="4376912" y="2154936"/>
                  </a:lnTo>
                  <a:lnTo>
                    <a:pt x="4338363" y="2133333"/>
                  </a:lnTo>
                  <a:lnTo>
                    <a:pt x="4302722" y="2105476"/>
                  </a:lnTo>
                  <a:lnTo>
                    <a:pt x="4270018" y="2072175"/>
                  </a:lnTo>
                  <a:lnTo>
                    <a:pt x="4240281" y="2034242"/>
                  </a:lnTo>
                  <a:lnTo>
                    <a:pt x="4213540" y="1992488"/>
                  </a:lnTo>
                  <a:lnTo>
                    <a:pt x="4189826" y="1947724"/>
                  </a:lnTo>
                  <a:lnTo>
                    <a:pt x="4169168" y="1900761"/>
                  </a:lnTo>
                  <a:lnTo>
                    <a:pt x="4151595" y="1852411"/>
                  </a:lnTo>
                  <a:lnTo>
                    <a:pt x="4149288" y="1845302"/>
                  </a:lnTo>
                  <a:lnTo>
                    <a:pt x="4148135" y="1841841"/>
                  </a:lnTo>
                  <a:lnTo>
                    <a:pt x="4908392" y="1841841"/>
                  </a:lnTo>
                  <a:lnTo>
                    <a:pt x="4703200" y="2080542"/>
                  </a:lnTo>
                  <a:lnTo>
                    <a:pt x="4663822" y="2117999"/>
                  </a:lnTo>
                  <a:lnTo>
                    <a:pt x="4618220" y="2146554"/>
                  </a:lnTo>
                  <a:lnTo>
                    <a:pt x="4567866" y="2165486"/>
                  </a:lnTo>
                  <a:lnTo>
                    <a:pt x="4514426" y="2174045"/>
                  </a:lnTo>
                  <a:lnTo>
                    <a:pt x="4511236" y="2174045"/>
                  </a:lnTo>
                  <a:lnTo>
                    <a:pt x="4462614" y="2176135"/>
                  </a:lnTo>
                  <a:close/>
                </a:path>
                <a:path w="5301615" h="5690234" extrusionOk="0">
                  <a:moveTo>
                    <a:pt x="4512732" y="2174170"/>
                  </a:moveTo>
                  <a:lnTo>
                    <a:pt x="4511236" y="2174045"/>
                  </a:lnTo>
                  <a:lnTo>
                    <a:pt x="4514426" y="2174045"/>
                  </a:lnTo>
                  <a:lnTo>
                    <a:pt x="4514229" y="2174076"/>
                  </a:lnTo>
                  <a:lnTo>
                    <a:pt x="4512732" y="2174170"/>
                  </a:lnTo>
                  <a:close/>
                </a:path>
                <a:path w="5301615" h="5690234" extrusionOk="0">
                  <a:moveTo>
                    <a:pt x="781290" y="5677512"/>
                  </a:moveTo>
                  <a:lnTo>
                    <a:pt x="781290" y="5270698"/>
                  </a:lnTo>
                  <a:lnTo>
                    <a:pt x="777301" y="5225826"/>
                  </a:lnTo>
                  <a:lnTo>
                    <a:pt x="765630" y="5182835"/>
                  </a:lnTo>
                  <a:lnTo>
                    <a:pt x="746721" y="5142678"/>
                  </a:lnTo>
                  <a:lnTo>
                    <a:pt x="721020" y="5106309"/>
                  </a:lnTo>
                  <a:lnTo>
                    <a:pt x="688971" y="5074681"/>
                  </a:lnTo>
                  <a:lnTo>
                    <a:pt x="1006023" y="5074681"/>
                  </a:lnTo>
                  <a:lnTo>
                    <a:pt x="1065379" y="5088552"/>
                  </a:lnTo>
                  <a:lnTo>
                    <a:pt x="1115615" y="5128027"/>
                  </a:lnTo>
                  <a:lnTo>
                    <a:pt x="1149182" y="5187059"/>
                  </a:lnTo>
                  <a:lnTo>
                    <a:pt x="1160979" y="5256731"/>
                  </a:lnTo>
                  <a:lnTo>
                    <a:pt x="1160979" y="5535901"/>
                  </a:lnTo>
                  <a:lnTo>
                    <a:pt x="978991" y="5535901"/>
                  </a:lnTo>
                  <a:lnTo>
                    <a:pt x="781290" y="5677512"/>
                  </a:lnTo>
                  <a:close/>
                </a:path>
                <a:path w="5301615" h="5690234" extrusionOk="0">
                  <a:moveTo>
                    <a:pt x="1160979" y="5689765"/>
                  </a:moveTo>
                  <a:lnTo>
                    <a:pt x="978991" y="5535901"/>
                  </a:lnTo>
                  <a:lnTo>
                    <a:pt x="1160979" y="5535901"/>
                  </a:lnTo>
                  <a:lnTo>
                    <a:pt x="1160979" y="5689765"/>
                  </a:lnTo>
                  <a:close/>
                </a:path>
                <a:path w="5301615" h="5690234" extrusionOk="0">
                  <a:moveTo>
                    <a:pt x="1844062" y="3822250"/>
                  </a:moveTo>
                  <a:lnTo>
                    <a:pt x="0" y="3822250"/>
                  </a:lnTo>
                  <a:lnTo>
                    <a:pt x="0" y="3218048"/>
                  </a:lnTo>
                  <a:lnTo>
                    <a:pt x="1859838" y="3218048"/>
                  </a:lnTo>
                  <a:lnTo>
                    <a:pt x="1859838" y="3261541"/>
                  </a:lnTo>
                  <a:lnTo>
                    <a:pt x="379526" y="3261541"/>
                  </a:lnTo>
                  <a:lnTo>
                    <a:pt x="379526" y="3778757"/>
                  </a:lnTo>
                  <a:lnTo>
                    <a:pt x="1844062" y="3778757"/>
                  </a:lnTo>
                  <a:lnTo>
                    <a:pt x="1844062" y="3822250"/>
                  </a:lnTo>
                  <a:close/>
                </a:path>
              </a:pathLst>
            </a:custGeom>
            <a:solidFill>
              <a:srgbClr val="FFA621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2180322" y="2964702"/>
              <a:ext cx="3214370" cy="6986905"/>
            </a:xfrm>
            <a:custGeom>
              <a:avLst/>
              <a:gdLst/>
              <a:ahLst/>
              <a:cxnLst/>
              <a:rect l="l" t="t" r="r" b="b"/>
              <a:pathLst>
                <a:path w="3214370" h="6986905" extrusionOk="0">
                  <a:moveTo>
                    <a:pt x="1550772" y="638270"/>
                  </a:moveTo>
                  <a:lnTo>
                    <a:pt x="1523037" y="615787"/>
                  </a:lnTo>
                  <a:lnTo>
                    <a:pt x="1469685" y="555335"/>
                  </a:lnTo>
                  <a:lnTo>
                    <a:pt x="1435497" y="467408"/>
                  </a:lnTo>
                  <a:lnTo>
                    <a:pt x="1465251" y="362498"/>
                  </a:lnTo>
                  <a:lnTo>
                    <a:pt x="1460834" y="332100"/>
                  </a:lnTo>
                  <a:lnTo>
                    <a:pt x="1460747" y="327829"/>
                  </a:lnTo>
                  <a:lnTo>
                    <a:pt x="1463505" y="257493"/>
                  </a:lnTo>
                  <a:lnTo>
                    <a:pt x="1498950" y="175997"/>
                  </a:lnTo>
                  <a:lnTo>
                    <a:pt x="1592053" y="119401"/>
                  </a:lnTo>
                  <a:lnTo>
                    <a:pt x="1621374" y="72288"/>
                  </a:lnTo>
                  <a:lnTo>
                    <a:pt x="1654812" y="37056"/>
                  </a:lnTo>
                  <a:lnTo>
                    <a:pt x="1692270" y="13439"/>
                  </a:lnTo>
                  <a:lnTo>
                    <a:pt x="1733656" y="1175"/>
                  </a:lnTo>
                  <a:lnTo>
                    <a:pt x="1778872" y="0"/>
                  </a:lnTo>
                  <a:lnTo>
                    <a:pt x="1827825" y="9648"/>
                  </a:lnTo>
                  <a:lnTo>
                    <a:pt x="1880420" y="29857"/>
                  </a:lnTo>
                  <a:lnTo>
                    <a:pt x="2154101" y="146461"/>
                  </a:lnTo>
                  <a:lnTo>
                    <a:pt x="2236881" y="182568"/>
                  </a:lnTo>
                  <a:lnTo>
                    <a:pt x="2272320" y="206163"/>
                  </a:lnTo>
                  <a:lnTo>
                    <a:pt x="2288720" y="235277"/>
                  </a:lnTo>
                  <a:lnTo>
                    <a:pt x="2288418" y="269181"/>
                  </a:lnTo>
                  <a:lnTo>
                    <a:pt x="2275859" y="301701"/>
                  </a:lnTo>
                  <a:lnTo>
                    <a:pt x="1861869" y="301701"/>
                  </a:lnTo>
                  <a:lnTo>
                    <a:pt x="1856568" y="301794"/>
                  </a:lnTo>
                  <a:lnTo>
                    <a:pt x="1852639" y="302106"/>
                  </a:lnTo>
                  <a:lnTo>
                    <a:pt x="1847339" y="302699"/>
                  </a:lnTo>
                  <a:lnTo>
                    <a:pt x="1845936" y="302823"/>
                  </a:lnTo>
                  <a:lnTo>
                    <a:pt x="1840417" y="303665"/>
                  </a:lnTo>
                  <a:lnTo>
                    <a:pt x="1836364" y="304538"/>
                  </a:lnTo>
                  <a:lnTo>
                    <a:pt x="1832311" y="305598"/>
                  </a:lnTo>
                  <a:lnTo>
                    <a:pt x="1831220" y="305910"/>
                  </a:lnTo>
                  <a:lnTo>
                    <a:pt x="1830098" y="306097"/>
                  </a:lnTo>
                  <a:lnTo>
                    <a:pt x="1796207" y="321967"/>
                  </a:lnTo>
                  <a:lnTo>
                    <a:pt x="1791374" y="325272"/>
                  </a:lnTo>
                  <a:lnTo>
                    <a:pt x="1787882" y="327829"/>
                  </a:lnTo>
                  <a:lnTo>
                    <a:pt x="1782739" y="332100"/>
                  </a:lnTo>
                  <a:lnTo>
                    <a:pt x="1781054" y="333659"/>
                  </a:lnTo>
                  <a:lnTo>
                    <a:pt x="1776316" y="337930"/>
                  </a:lnTo>
                  <a:lnTo>
                    <a:pt x="1756330" y="360534"/>
                  </a:lnTo>
                  <a:lnTo>
                    <a:pt x="1752900" y="364962"/>
                  </a:lnTo>
                  <a:lnTo>
                    <a:pt x="1748193" y="371603"/>
                  </a:lnTo>
                  <a:lnTo>
                    <a:pt x="1746492" y="374242"/>
                  </a:lnTo>
                  <a:lnTo>
                    <a:pt x="1647014" y="374242"/>
                  </a:lnTo>
                  <a:lnTo>
                    <a:pt x="1620425" y="377869"/>
                  </a:lnTo>
                  <a:lnTo>
                    <a:pt x="1592934" y="400933"/>
                  </a:lnTo>
                  <a:lnTo>
                    <a:pt x="1586191" y="434232"/>
                  </a:lnTo>
                  <a:lnTo>
                    <a:pt x="1594039" y="470863"/>
                  </a:lnTo>
                  <a:lnTo>
                    <a:pt x="1610323" y="503923"/>
                  </a:lnTo>
                  <a:lnTo>
                    <a:pt x="1550772" y="638270"/>
                  </a:lnTo>
                  <a:close/>
                </a:path>
                <a:path w="3214370" h="6986905" extrusionOk="0">
                  <a:moveTo>
                    <a:pt x="2156877" y="415969"/>
                  </a:moveTo>
                  <a:lnTo>
                    <a:pt x="2116750" y="408035"/>
                  </a:lnTo>
                  <a:lnTo>
                    <a:pt x="2072957" y="388665"/>
                  </a:lnTo>
                  <a:lnTo>
                    <a:pt x="1978215" y="336778"/>
                  </a:lnTo>
                  <a:lnTo>
                    <a:pt x="1929184" y="314844"/>
                  </a:lnTo>
                  <a:lnTo>
                    <a:pt x="1880326" y="302636"/>
                  </a:lnTo>
                  <a:lnTo>
                    <a:pt x="1879297" y="302511"/>
                  </a:lnTo>
                  <a:lnTo>
                    <a:pt x="1878237" y="302449"/>
                  </a:lnTo>
                  <a:lnTo>
                    <a:pt x="1872969" y="301950"/>
                  </a:lnTo>
                  <a:lnTo>
                    <a:pt x="1868791" y="301732"/>
                  </a:lnTo>
                  <a:lnTo>
                    <a:pt x="1861869" y="301701"/>
                  </a:lnTo>
                  <a:lnTo>
                    <a:pt x="2275859" y="301701"/>
                  </a:lnTo>
                  <a:lnTo>
                    <a:pt x="2247066" y="348454"/>
                  </a:lnTo>
                  <a:lnTo>
                    <a:pt x="2210691" y="392367"/>
                  </a:lnTo>
                  <a:lnTo>
                    <a:pt x="2171556" y="414819"/>
                  </a:lnTo>
                  <a:lnTo>
                    <a:pt x="2156877" y="415969"/>
                  </a:lnTo>
                  <a:close/>
                </a:path>
                <a:path w="3214370" h="6986905" extrusionOk="0">
                  <a:moveTo>
                    <a:pt x="1716797" y="417653"/>
                  </a:moveTo>
                  <a:lnTo>
                    <a:pt x="1696241" y="397621"/>
                  </a:lnTo>
                  <a:lnTo>
                    <a:pt x="1672633" y="381989"/>
                  </a:lnTo>
                  <a:lnTo>
                    <a:pt x="1647014" y="374242"/>
                  </a:lnTo>
                  <a:lnTo>
                    <a:pt x="1746492" y="374242"/>
                  </a:lnTo>
                  <a:lnTo>
                    <a:pt x="1745200" y="376249"/>
                  </a:lnTo>
                  <a:lnTo>
                    <a:pt x="1740835" y="383263"/>
                  </a:lnTo>
                  <a:lnTo>
                    <a:pt x="1739370" y="385384"/>
                  </a:lnTo>
                  <a:lnTo>
                    <a:pt x="1725215" y="411480"/>
                  </a:lnTo>
                  <a:lnTo>
                    <a:pt x="1716797" y="417653"/>
                  </a:lnTo>
                  <a:close/>
                </a:path>
                <a:path w="3214370" h="6986905" extrusionOk="0">
                  <a:moveTo>
                    <a:pt x="432005" y="6139639"/>
                  </a:moveTo>
                  <a:lnTo>
                    <a:pt x="399112" y="6139639"/>
                  </a:lnTo>
                  <a:lnTo>
                    <a:pt x="399112" y="5984184"/>
                  </a:lnTo>
                  <a:lnTo>
                    <a:pt x="312592" y="5984184"/>
                  </a:lnTo>
                  <a:lnTo>
                    <a:pt x="312592" y="4637347"/>
                  </a:lnTo>
                  <a:lnTo>
                    <a:pt x="399112" y="4637347"/>
                  </a:lnTo>
                  <a:lnTo>
                    <a:pt x="399112" y="4478369"/>
                  </a:lnTo>
                  <a:lnTo>
                    <a:pt x="0" y="4478369"/>
                  </a:lnTo>
                  <a:lnTo>
                    <a:pt x="10766" y="4437801"/>
                  </a:lnTo>
                  <a:lnTo>
                    <a:pt x="21866" y="4395634"/>
                  </a:lnTo>
                  <a:lnTo>
                    <a:pt x="33183" y="4352329"/>
                  </a:lnTo>
                  <a:lnTo>
                    <a:pt x="44798" y="4307600"/>
                  </a:lnTo>
                  <a:lnTo>
                    <a:pt x="56660" y="4261660"/>
                  </a:lnTo>
                  <a:lnTo>
                    <a:pt x="68750" y="4214595"/>
                  </a:lnTo>
                  <a:lnTo>
                    <a:pt x="81052" y="4166495"/>
                  </a:lnTo>
                  <a:lnTo>
                    <a:pt x="93548" y="4117445"/>
                  </a:lnTo>
                  <a:lnTo>
                    <a:pt x="106219" y="4067535"/>
                  </a:lnTo>
                  <a:lnTo>
                    <a:pt x="119048" y="4016850"/>
                  </a:lnTo>
                  <a:lnTo>
                    <a:pt x="132016" y="3965480"/>
                  </a:lnTo>
                  <a:lnTo>
                    <a:pt x="158302" y="3861032"/>
                  </a:lnTo>
                  <a:lnTo>
                    <a:pt x="194742" y="3715718"/>
                  </a:lnTo>
                  <a:lnTo>
                    <a:pt x="268622" y="3420740"/>
                  </a:lnTo>
                  <a:lnTo>
                    <a:pt x="292047" y="3327408"/>
                  </a:lnTo>
                  <a:lnTo>
                    <a:pt x="318260" y="3223312"/>
                  </a:lnTo>
                  <a:lnTo>
                    <a:pt x="331184" y="3172163"/>
                  </a:lnTo>
                  <a:lnTo>
                    <a:pt x="343961" y="3121728"/>
                  </a:lnTo>
                  <a:lnTo>
                    <a:pt x="356575" y="3072097"/>
                  </a:lnTo>
                  <a:lnTo>
                    <a:pt x="369007" y="3023356"/>
                  </a:lnTo>
                  <a:lnTo>
                    <a:pt x="381240" y="2975593"/>
                  </a:lnTo>
                  <a:lnTo>
                    <a:pt x="393256" y="2928896"/>
                  </a:lnTo>
                  <a:lnTo>
                    <a:pt x="405036" y="2883353"/>
                  </a:lnTo>
                  <a:lnTo>
                    <a:pt x="1836647" y="3140106"/>
                  </a:lnTo>
                  <a:lnTo>
                    <a:pt x="1864561" y="3242012"/>
                  </a:lnTo>
                  <a:lnTo>
                    <a:pt x="1912107" y="3416469"/>
                  </a:lnTo>
                  <a:lnTo>
                    <a:pt x="1070163" y="3416469"/>
                  </a:lnTo>
                  <a:lnTo>
                    <a:pt x="1055290" y="3420802"/>
                  </a:lnTo>
                  <a:lnTo>
                    <a:pt x="1051050" y="3428597"/>
                  </a:lnTo>
                  <a:lnTo>
                    <a:pt x="1053170" y="3436017"/>
                  </a:lnTo>
                  <a:lnTo>
                    <a:pt x="1115744" y="3651584"/>
                  </a:lnTo>
                  <a:lnTo>
                    <a:pt x="1100938" y="3715905"/>
                  </a:lnTo>
                  <a:lnTo>
                    <a:pt x="1090085" y="3762837"/>
                  </a:lnTo>
                  <a:lnTo>
                    <a:pt x="1077091" y="3818706"/>
                  </a:lnTo>
                  <a:lnTo>
                    <a:pt x="1064023" y="3874528"/>
                  </a:lnTo>
                  <a:lnTo>
                    <a:pt x="1050911" y="3930145"/>
                  </a:lnTo>
                  <a:lnTo>
                    <a:pt x="1037783" y="3985401"/>
                  </a:lnTo>
                  <a:lnTo>
                    <a:pt x="1024667" y="4040139"/>
                  </a:lnTo>
                  <a:lnTo>
                    <a:pt x="1011590" y="4094203"/>
                  </a:lnTo>
                  <a:lnTo>
                    <a:pt x="998581" y="4147435"/>
                  </a:lnTo>
                  <a:lnTo>
                    <a:pt x="985668" y="4199679"/>
                  </a:lnTo>
                  <a:lnTo>
                    <a:pt x="972880" y="4250777"/>
                  </a:lnTo>
                  <a:lnTo>
                    <a:pt x="960244" y="4300574"/>
                  </a:lnTo>
                  <a:lnTo>
                    <a:pt x="947788" y="4348912"/>
                  </a:lnTo>
                  <a:lnTo>
                    <a:pt x="935507" y="4395758"/>
                  </a:lnTo>
                  <a:lnTo>
                    <a:pt x="923530" y="4440584"/>
                  </a:lnTo>
                  <a:lnTo>
                    <a:pt x="911784" y="4483606"/>
                  </a:lnTo>
                  <a:lnTo>
                    <a:pt x="900331" y="4524541"/>
                  </a:lnTo>
                  <a:lnTo>
                    <a:pt x="889198" y="4563233"/>
                  </a:lnTo>
                  <a:lnTo>
                    <a:pt x="871111" y="4623737"/>
                  </a:lnTo>
                  <a:lnTo>
                    <a:pt x="862441" y="4652623"/>
                  </a:lnTo>
                  <a:lnTo>
                    <a:pt x="842187" y="4720405"/>
                  </a:lnTo>
                  <a:lnTo>
                    <a:pt x="841594" y="4722681"/>
                  </a:lnTo>
                  <a:lnTo>
                    <a:pt x="841282" y="4724988"/>
                  </a:lnTo>
                  <a:lnTo>
                    <a:pt x="826406" y="4779066"/>
                  </a:lnTo>
                  <a:lnTo>
                    <a:pt x="812170" y="4830549"/>
                  </a:lnTo>
                  <a:lnTo>
                    <a:pt x="797954" y="4881720"/>
                  </a:lnTo>
                  <a:lnTo>
                    <a:pt x="783762" y="4932585"/>
                  </a:lnTo>
                  <a:lnTo>
                    <a:pt x="769599" y="4983151"/>
                  </a:lnTo>
                  <a:lnTo>
                    <a:pt x="755470" y="5033425"/>
                  </a:lnTo>
                  <a:lnTo>
                    <a:pt x="727329" y="5133123"/>
                  </a:lnTo>
                  <a:lnTo>
                    <a:pt x="698822" y="5233651"/>
                  </a:lnTo>
                  <a:lnTo>
                    <a:pt x="669950" y="5334992"/>
                  </a:lnTo>
                  <a:lnTo>
                    <a:pt x="612819" y="5534492"/>
                  </a:lnTo>
                  <a:lnTo>
                    <a:pt x="528907" y="5826609"/>
                  </a:lnTo>
                  <a:lnTo>
                    <a:pt x="515036" y="5873795"/>
                  </a:lnTo>
                  <a:lnTo>
                    <a:pt x="498934" y="5926881"/>
                  </a:lnTo>
                  <a:lnTo>
                    <a:pt x="481590" y="5982937"/>
                  </a:lnTo>
                  <a:lnTo>
                    <a:pt x="463994" y="6039035"/>
                  </a:lnTo>
                  <a:lnTo>
                    <a:pt x="447135" y="6092245"/>
                  </a:lnTo>
                  <a:lnTo>
                    <a:pt x="432005" y="6139639"/>
                  </a:lnTo>
                  <a:close/>
                </a:path>
                <a:path w="3214370" h="6986905" extrusionOk="0">
                  <a:moveTo>
                    <a:pt x="1993394" y="3715905"/>
                  </a:moveTo>
                  <a:lnTo>
                    <a:pt x="1146236" y="3715905"/>
                  </a:lnTo>
                  <a:lnTo>
                    <a:pt x="1147578" y="3715718"/>
                  </a:lnTo>
                  <a:lnTo>
                    <a:pt x="1156339" y="3713161"/>
                  </a:lnTo>
                  <a:lnTo>
                    <a:pt x="1160579" y="3705366"/>
                  </a:lnTo>
                  <a:lnTo>
                    <a:pt x="1158459" y="3697946"/>
                  </a:lnTo>
                  <a:lnTo>
                    <a:pt x="1080171" y="3428223"/>
                  </a:lnTo>
                  <a:lnTo>
                    <a:pt x="1077957" y="3420740"/>
                  </a:lnTo>
                  <a:lnTo>
                    <a:pt x="1070163" y="3416469"/>
                  </a:lnTo>
                  <a:lnTo>
                    <a:pt x="1912107" y="3416469"/>
                  </a:lnTo>
                  <a:lnTo>
                    <a:pt x="1993394" y="3715905"/>
                  </a:lnTo>
                  <a:close/>
                </a:path>
                <a:path w="3214370" h="6986905" extrusionOk="0">
                  <a:moveTo>
                    <a:pt x="1894171" y="6318259"/>
                  </a:moveTo>
                  <a:lnTo>
                    <a:pt x="1774650" y="5902785"/>
                  </a:lnTo>
                  <a:lnTo>
                    <a:pt x="1679297" y="5570049"/>
                  </a:lnTo>
                  <a:lnTo>
                    <a:pt x="1603426" y="5304066"/>
                  </a:lnTo>
                  <a:lnTo>
                    <a:pt x="1542333" y="5088815"/>
                  </a:lnTo>
                  <a:lnTo>
                    <a:pt x="1498146" y="4932293"/>
                  </a:lnTo>
                  <a:lnTo>
                    <a:pt x="1175482" y="3839683"/>
                  </a:lnTo>
                  <a:lnTo>
                    <a:pt x="1167444" y="3812349"/>
                  </a:lnTo>
                  <a:lnTo>
                    <a:pt x="1158763" y="3782128"/>
                  </a:lnTo>
                  <a:lnTo>
                    <a:pt x="1149509" y="3749311"/>
                  </a:lnTo>
                  <a:lnTo>
                    <a:pt x="1139752" y="3714190"/>
                  </a:lnTo>
                  <a:lnTo>
                    <a:pt x="1141467" y="3714907"/>
                  </a:lnTo>
                  <a:lnTo>
                    <a:pt x="1143057" y="3715905"/>
                  </a:lnTo>
                  <a:lnTo>
                    <a:pt x="1993394" y="3715905"/>
                  </a:lnTo>
                  <a:lnTo>
                    <a:pt x="2057428" y="3951900"/>
                  </a:lnTo>
                  <a:lnTo>
                    <a:pt x="2086746" y="4059651"/>
                  </a:lnTo>
                  <a:lnTo>
                    <a:pt x="2115405" y="4164674"/>
                  </a:lnTo>
                  <a:lnTo>
                    <a:pt x="2143209" y="4266143"/>
                  </a:lnTo>
                  <a:lnTo>
                    <a:pt x="2156727" y="4315287"/>
                  </a:lnTo>
                  <a:lnTo>
                    <a:pt x="2169956" y="4363233"/>
                  </a:lnTo>
                  <a:lnTo>
                    <a:pt x="2182872" y="4409878"/>
                  </a:lnTo>
                  <a:lnTo>
                    <a:pt x="2195450" y="4455119"/>
                  </a:lnTo>
                  <a:lnTo>
                    <a:pt x="2207664" y="4498852"/>
                  </a:lnTo>
                  <a:lnTo>
                    <a:pt x="2219490" y="4540974"/>
                  </a:lnTo>
                  <a:lnTo>
                    <a:pt x="2230903" y="4581383"/>
                  </a:lnTo>
                  <a:lnTo>
                    <a:pt x="2241879" y="4619975"/>
                  </a:lnTo>
                  <a:lnTo>
                    <a:pt x="2252391" y="4656647"/>
                  </a:lnTo>
                  <a:lnTo>
                    <a:pt x="2271929" y="4723817"/>
                  </a:lnTo>
                  <a:lnTo>
                    <a:pt x="2280905" y="4754109"/>
                  </a:lnTo>
                  <a:lnTo>
                    <a:pt x="2286973" y="4777077"/>
                  </a:lnTo>
                  <a:lnTo>
                    <a:pt x="2291545" y="4800074"/>
                  </a:lnTo>
                  <a:lnTo>
                    <a:pt x="2294725" y="4823059"/>
                  </a:lnTo>
                  <a:lnTo>
                    <a:pt x="2296619" y="4845991"/>
                  </a:lnTo>
                  <a:lnTo>
                    <a:pt x="2321146" y="4932585"/>
                  </a:lnTo>
                  <a:lnTo>
                    <a:pt x="2382742" y="5149351"/>
                  </a:lnTo>
                  <a:lnTo>
                    <a:pt x="2411479" y="5250124"/>
                  </a:lnTo>
                  <a:lnTo>
                    <a:pt x="2500909" y="5582164"/>
                  </a:lnTo>
                  <a:lnTo>
                    <a:pt x="2583598" y="5912938"/>
                  </a:lnTo>
                  <a:lnTo>
                    <a:pt x="2644354" y="6166844"/>
                  </a:lnTo>
                  <a:lnTo>
                    <a:pt x="2667982" y="6268280"/>
                  </a:lnTo>
                  <a:lnTo>
                    <a:pt x="2489331" y="6279816"/>
                  </a:lnTo>
                  <a:lnTo>
                    <a:pt x="2489866" y="6308937"/>
                  </a:lnTo>
                  <a:lnTo>
                    <a:pt x="2038558" y="6308937"/>
                  </a:lnTo>
                  <a:lnTo>
                    <a:pt x="1894171" y="6318259"/>
                  </a:lnTo>
                  <a:close/>
                </a:path>
                <a:path w="3214370" h="6986905" extrusionOk="0">
                  <a:moveTo>
                    <a:pt x="2011746" y="6986751"/>
                  </a:moveTo>
                  <a:lnTo>
                    <a:pt x="2038558" y="6308937"/>
                  </a:lnTo>
                  <a:lnTo>
                    <a:pt x="2489866" y="6308937"/>
                  </a:lnTo>
                  <a:lnTo>
                    <a:pt x="2490219" y="6328141"/>
                  </a:lnTo>
                  <a:lnTo>
                    <a:pt x="2493743" y="6376260"/>
                  </a:lnTo>
                  <a:lnTo>
                    <a:pt x="2500517" y="6422563"/>
                  </a:lnTo>
                  <a:lnTo>
                    <a:pt x="2511156" y="6465437"/>
                  </a:lnTo>
                  <a:lnTo>
                    <a:pt x="2526277" y="6503270"/>
                  </a:lnTo>
                  <a:lnTo>
                    <a:pt x="2556534" y="6551892"/>
                  </a:lnTo>
                  <a:lnTo>
                    <a:pt x="2591343" y="6589365"/>
                  </a:lnTo>
                  <a:lnTo>
                    <a:pt x="2629649" y="6617170"/>
                  </a:lnTo>
                  <a:lnTo>
                    <a:pt x="2670397" y="6636786"/>
                  </a:lnTo>
                  <a:lnTo>
                    <a:pt x="2712531" y="6649695"/>
                  </a:lnTo>
                  <a:lnTo>
                    <a:pt x="2754998" y="6657376"/>
                  </a:lnTo>
                  <a:lnTo>
                    <a:pt x="2796742" y="6661309"/>
                  </a:lnTo>
                  <a:lnTo>
                    <a:pt x="2836708" y="6662976"/>
                  </a:lnTo>
                  <a:lnTo>
                    <a:pt x="2873842" y="6663855"/>
                  </a:lnTo>
                  <a:lnTo>
                    <a:pt x="2907088" y="6665428"/>
                  </a:lnTo>
                  <a:lnTo>
                    <a:pt x="3059755" y="6699533"/>
                  </a:lnTo>
                  <a:lnTo>
                    <a:pt x="3153680" y="6755685"/>
                  </a:lnTo>
                  <a:lnTo>
                    <a:pt x="3201077" y="6808207"/>
                  </a:lnTo>
                  <a:lnTo>
                    <a:pt x="3214162" y="6831421"/>
                  </a:lnTo>
                  <a:lnTo>
                    <a:pt x="2011746" y="6986751"/>
                  </a:lnTo>
                  <a:close/>
                </a:path>
                <a:path w="3214370" h="6986905" extrusionOk="0">
                  <a:moveTo>
                    <a:pt x="608752" y="2059842"/>
                  </a:moveTo>
                  <a:lnTo>
                    <a:pt x="601395" y="2059842"/>
                  </a:lnTo>
                  <a:lnTo>
                    <a:pt x="600085" y="2059654"/>
                  </a:lnTo>
                  <a:lnTo>
                    <a:pt x="591356" y="2057098"/>
                  </a:lnTo>
                  <a:lnTo>
                    <a:pt x="587053" y="2049334"/>
                  </a:lnTo>
                  <a:lnTo>
                    <a:pt x="589172" y="2041914"/>
                  </a:lnTo>
                  <a:lnTo>
                    <a:pt x="765329" y="1431163"/>
                  </a:lnTo>
                  <a:lnTo>
                    <a:pt x="772999" y="1426861"/>
                  </a:lnTo>
                  <a:lnTo>
                    <a:pt x="788027" y="1431226"/>
                  </a:lnTo>
                  <a:lnTo>
                    <a:pt x="792299" y="1438989"/>
                  </a:lnTo>
                  <a:lnTo>
                    <a:pt x="790179" y="1446441"/>
                  </a:lnTo>
                  <a:lnTo>
                    <a:pt x="614396" y="2055850"/>
                  </a:lnTo>
                  <a:lnTo>
                    <a:pt x="608752" y="2059842"/>
                  </a:lnTo>
                  <a:close/>
                </a:path>
                <a:path w="3214370" h="6986905" extrusionOk="0">
                  <a:moveTo>
                    <a:pt x="1978350" y="2522371"/>
                  </a:moveTo>
                  <a:lnTo>
                    <a:pt x="1970742" y="2522371"/>
                  </a:lnTo>
                  <a:lnTo>
                    <a:pt x="1970244" y="2522339"/>
                  </a:lnTo>
                  <a:lnTo>
                    <a:pt x="1962013" y="2521404"/>
                  </a:lnTo>
                  <a:lnTo>
                    <a:pt x="1956494" y="2514451"/>
                  </a:lnTo>
                  <a:lnTo>
                    <a:pt x="1957336" y="2506750"/>
                  </a:lnTo>
                  <a:lnTo>
                    <a:pt x="2039335" y="1778426"/>
                  </a:lnTo>
                  <a:lnTo>
                    <a:pt x="2040239" y="1770694"/>
                  </a:lnTo>
                  <a:lnTo>
                    <a:pt x="2047161" y="1765113"/>
                  </a:lnTo>
                  <a:lnTo>
                    <a:pt x="2054862" y="1766080"/>
                  </a:lnTo>
                  <a:lnTo>
                    <a:pt x="2062532" y="1766953"/>
                  </a:lnTo>
                  <a:lnTo>
                    <a:pt x="2068051" y="1773906"/>
                  </a:lnTo>
                  <a:lnTo>
                    <a:pt x="2067209" y="1781607"/>
                  </a:lnTo>
                  <a:lnTo>
                    <a:pt x="1984399" y="2517070"/>
                  </a:lnTo>
                  <a:lnTo>
                    <a:pt x="1978350" y="2522371"/>
                  </a:lnTo>
                  <a:close/>
                </a:path>
              </a:pathLst>
            </a:custGeom>
            <a:solidFill>
              <a:srgbClr val="1F207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1234187" y="3266745"/>
              <a:ext cx="4258945" cy="1692275"/>
            </a:xfrm>
            <a:custGeom>
              <a:avLst/>
              <a:gdLst/>
              <a:ahLst/>
              <a:cxnLst/>
              <a:rect l="l" t="t" r="r" b="b"/>
              <a:pathLst>
                <a:path w="4258945" h="1692275" extrusionOk="0">
                  <a:moveTo>
                    <a:pt x="4237477" y="1364921"/>
                  </a:moveTo>
                  <a:lnTo>
                    <a:pt x="3974319" y="1364921"/>
                  </a:lnTo>
                  <a:lnTo>
                    <a:pt x="4015271" y="1313443"/>
                  </a:lnTo>
                  <a:lnTo>
                    <a:pt x="4058307" y="1257990"/>
                  </a:lnTo>
                  <a:lnTo>
                    <a:pt x="4091859" y="1214362"/>
                  </a:lnTo>
                  <a:lnTo>
                    <a:pt x="4128521" y="1166940"/>
                  </a:lnTo>
                  <a:lnTo>
                    <a:pt x="4144646" y="1147234"/>
                  </a:lnTo>
                  <a:lnTo>
                    <a:pt x="4164025" y="1137418"/>
                  </a:lnTo>
                  <a:lnTo>
                    <a:pt x="4179815" y="1142943"/>
                  </a:lnTo>
                  <a:lnTo>
                    <a:pt x="4187491" y="1158963"/>
                  </a:lnTo>
                  <a:lnTo>
                    <a:pt x="4182527" y="1180626"/>
                  </a:lnTo>
                  <a:lnTo>
                    <a:pt x="4174317" y="1194058"/>
                  </a:lnTo>
                  <a:lnTo>
                    <a:pt x="4162959" y="1211731"/>
                  </a:lnTo>
                  <a:lnTo>
                    <a:pt x="4149631" y="1231981"/>
                  </a:lnTo>
                  <a:lnTo>
                    <a:pt x="4135511" y="1253147"/>
                  </a:lnTo>
                  <a:lnTo>
                    <a:pt x="4257419" y="1253147"/>
                  </a:lnTo>
                  <a:lnTo>
                    <a:pt x="4258565" y="1255672"/>
                  </a:lnTo>
                  <a:lnTo>
                    <a:pt x="4258689" y="1257990"/>
                  </a:lnTo>
                  <a:lnTo>
                    <a:pt x="4258736" y="1261938"/>
                  </a:lnTo>
                  <a:lnTo>
                    <a:pt x="4256899" y="1268748"/>
                  </a:lnTo>
                  <a:lnTo>
                    <a:pt x="4253373" y="1276511"/>
                  </a:lnTo>
                  <a:lnTo>
                    <a:pt x="4248376" y="1285417"/>
                  </a:lnTo>
                  <a:lnTo>
                    <a:pt x="4247534" y="1286788"/>
                  </a:lnTo>
                  <a:lnTo>
                    <a:pt x="4246848" y="1287817"/>
                  </a:lnTo>
                  <a:lnTo>
                    <a:pt x="4246068" y="1289095"/>
                  </a:lnTo>
                  <a:lnTo>
                    <a:pt x="4247191" y="1291185"/>
                  </a:lnTo>
                  <a:lnTo>
                    <a:pt x="4247534" y="1293616"/>
                  </a:lnTo>
                  <a:lnTo>
                    <a:pt x="4223901" y="1327164"/>
                  </a:lnTo>
                  <a:lnTo>
                    <a:pt x="4231739" y="1329825"/>
                  </a:lnTo>
                  <a:lnTo>
                    <a:pt x="4237943" y="1336549"/>
                  </a:lnTo>
                  <a:lnTo>
                    <a:pt x="4241031" y="1346570"/>
                  </a:lnTo>
                  <a:lnTo>
                    <a:pt x="4239521" y="1359122"/>
                  </a:lnTo>
                  <a:lnTo>
                    <a:pt x="4237477" y="1364921"/>
                  </a:lnTo>
                  <a:close/>
                </a:path>
                <a:path w="4258945" h="1692275" extrusionOk="0">
                  <a:moveTo>
                    <a:pt x="4255219" y="1173300"/>
                  </a:moveTo>
                  <a:lnTo>
                    <a:pt x="4204446" y="1173300"/>
                  </a:lnTo>
                  <a:lnTo>
                    <a:pt x="4207782" y="1169683"/>
                  </a:lnTo>
                  <a:lnTo>
                    <a:pt x="4210993" y="1166378"/>
                  </a:lnTo>
                  <a:lnTo>
                    <a:pt x="4213799" y="1163946"/>
                  </a:lnTo>
                  <a:lnTo>
                    <a:pt x="4232431" y="1155628"/>
                  </a:lnTo>
                  <a:lnTo>
                    <a:pt x="4247549" y="1160068"/>
                  </a:lnTo>
                  <a:lnTo>
                    <a:pt x="4255232" y="1173237"/>
                  </a:lnTo>
                  <a:close/>
                </a:path>
                <a:path w="4258945" h="1692275" extrusionOk="0">
                  <a:moveTo>
                    <a:pt x="4257419" y="1253147"/>
                  </a:moveTo>
                  <a:lnTo>
                    <a:pt x="4135511" y="1253147"/>
                  </a:lnTo>
                  <a:lnTo>
                    <a:pt x="4198584" y="1172395"/>
                  </a:lnTo>
                  <a:lnTo>
                    <a:pt x="4201764" y="1172084"/>
                  </a:lnTo>
                  <a:lnTo>
                    <a:pt x="4204446" y="1173300"/>
                  </a:lnTo>
                  <a:lnTo>
                    <a:pt x="4255219" y="1173300"/>
                  </a:lnTo>
                  <a:lnTo>
                    <a:pt x="4240990" y="1209605"/>
                  </a:lnTo>
                  <a:lnTo>
                    <a:pt x="4238181" y="1214362"/>
                  </a:lnTo>
                  <a:lnTo>
                    <a:pt x="4238774" y="1214580"/>
                  </a:lnTo>
                  <a:lnTo>
                    <a:pt x="4239635" y="1214580"/>
                  </a:lnTo>
                  <a:lnTo>
                    <a:pt x="4242857" y="1217012"/>
                  </a:lnTo>
                  <a:lnTo>
                    <a:pt x="4243418" y="1221127"/>
                  </a:lnTo>
                  <a:lnTo>
                    <a:pt x="4228609" y="1240738"/>
                  </a:lnTo>
                  <a:lnTo>
                    <a:pt x="4230541" y="1240770"/>
                  </a:lnTo>
                  <a:lnTo>
                    <a:pt x="4238147" y="1240770"/>
                  </a:lnTo>
                  <a:lnTo>
                    <a:pt x="4242902" y="1241401"/>
                  </a:lnTo>
                  <a:lnTo>
                    <a:pt x="4250094" y="1244593"/>
                  </a:lnTo>
                  <a:lnTo>
                    <a:pt x="4255795" y="1249568"/>
                  </a:lnTo>
                  <a:lnTo>
                    <a:pt x="4257419" y="1253147"/>
                  </a:lnTo>
                  <a:close/>
                </a:path>
                <a:path w="4258945" h="1692275" extrusionOk="0">
                  <a:moveTo>
                    <a:pt x="4021928" y="1691949"/>
                  </a:moveTo>
                  <a:lnTo>
                    <a:pt x="3802277" y="1467747"/>
                  </a:lnTo>
                  <a:lnTo>
                    <a:pt x="3812982" y="1452795"/>
                  </a:lnTo>
                  <a:lnTo>
                    <a:pt x="3823217" y="1438606"/>
                  </a:lnTo>
                  <a:lnTo>
                    <a:pt x="3841468" y="1413559"/>
                  </a:lnTo>
                  <a:lnTo>
                    <a:pt x="3868463" y="1347575"/>
                  </a:lnTo>
                  <a:lnTo>
                    <a:pt x="3888201" y="1292120"/>
                  </a:lnTo>
                  <a:lnTo>
                    <a:pt x="3904004" y="1249011"/>
                  </a:lnTo>
                  <a:lnTo>
                    <a:pt x="3919196" y="1220067"/>
                  </a:lnTo>
                  <a:lnTo>
                    <a:pt x="3941428" y="1203309"/>
                  </a:lnTo>
                  <a:lnTo>
                    <a:pt x="3964864" y="1203905"/>
                  </a:lnTo>
                  <a:lnTo>
                    <a:pt x="3982209" y="1221483"/>
                  </a:lnTo>
                  <a:lnTo>
                    <a:pt x="3986167" y="1255672"/>
                  </a:lnTo>
                  <a:lnTo>
                    <a:pt x="3983382" y="1279437"/>
                  </a:lnTo>
                  <a:lnTo>
                    <a:pt x="3980395" y="1306543"/>
                  </a:lnTo>
                  <a:lnTo>
                    <a:pt x="3977227" y="1336549"/>
                  </a:lnTo>
                  <a:lnTo>
                    <a:pt x="3974319" y="1364921"/>
                  </a:lnTo>
                  <a:lnTo>
                    <a:pt x="4237477" y="1364921"/>
                  </a:lnTo>
                  <a:lnTo>
                    <a:pt x="4227572" y="1393025"/>
                  </a:lnTo>
                  <a:lnTo>
                    <a:pt x="4211407" y="1430230"/>
                  </a:lnTo>
                  <a:lnTo>
                    <a:pt x="4189683" y="1471179"/>
                  </a:lnTo>
                  <a:lnTo>
                    <a:pt x="4161060" y="1516316"/>
                  </a:lnTo>
                  <a:lnTo>
                    <a:pt x="4124193" y="1566083"/>
                  </a:lnTo>
                  <a:lnTo>
                    <a:pt x="4092748" y="1603228"/>
                  </a:lnTo>
                  <a:lnTo>
                    <a:pt x="4083505" y="1612975"/>
                  </a:lnTo>
                  <a:lnTo>
                    <a:pt x="4084192" y="1613692"/>
                  </a:lnTo>
                  <a:lnTo>
                    <a:pt x="4021928" y="1691949"/>
                  </a:lnTo>
                  <a:close/>
                </a:path>
                <a:path w="4258945" h="1692275" extrusionOk="0">
                  <a:moveTo>
                    <a:pt x="4239635" y="1214580"/>
                  </a:moveTo>
                  <a:lnTo>
                    <a:pt x="4238774" y="1214580"/>
                  </a:lnTo>
                  <a:lnTo>
                    <a:pt x="4239428" y="1214424"/>
                  </a:lnTo>
                  <a:lnTo>
                    <a:pt x="4239635" y="1214580"/>
                  </a:lnTo>
                  <a:close/>
                </a:path>
                <a:path w="4258945" h="1692275" extrusionOk="0">
                  <a:moveTo>
                    <a:pt x="4238147" y="1240770"/>
                  </a:moveTo>
                  <a:lnTo>
                    <a:pt x="4230541" y="1240770"/>
                  </a:lnTo>
                  <a:lnTo>
                    <a:pt x="4232911" y="1240583"/>
                  </a:lnTo>
                  <a:lnTo>
                    <a:pt x="4235561" y="1240427"/>
                  </a:lnTo>
                  <a:lnTo>
                    <a:pt x="4238147" y="1240770"/>
                  </a:lnTo>
                  <a:close/>
                </a:path>
                <a:path w="4258945" h="1692275" extrusionOk="0">
                  <a:moveTo>
                    <a:pt x="3102654" y="115609"/>
                  </a:moveTo>
                  <a:lnTo>
                    <a:pt x="2662931" y="115609"/>
                  </a:lnTo>
                  <a:lnTo>
                    <a:pt x="2671349" y="109436"/>
                  </a:lnTo>
                  <a:lnTo>
                    <a:pt x="2698522" y="63413"/>
                  </a:lnTo>
                  <a:lnTo>
                    <a:pt x="2727450" y="31104"/>
                  </a:lnTo>
                  <a:lnTo>
                    <a:pt x="2757836" y="10863"/>
                  </a:lnTo>
                  <a:lnTo>
                    <a:pt x="2789379" y="1043"/>
                  </a:lnTo>
                  <a:lnTo>
                    <a:pt x="2821784" y="0"/>
                  </a:lnTo>
                  <a:lnTo>
                    <a:pt x="2854751" y="6085"/>
                  </a:lnTo>
                  <a:lnTo>
                    <a:pt x="2887983" y="17655"/>
                  </a:lnTo>
                  <a:lnTo>
                    <a:pt x="2921182" y="33063"/>
                  </a:lnTo>
                  <a:lnTo>
                    <a:pt x="2954049" y="50662"/>
                  </a:lnTo>
                  <a:lnTo>
                    <a:pt x="2986286" y="68807"/>
                  </a:lnTo>
                  <a:lnTo>
                    <a:pt x="3017596" y="85852"/>
                  </a:lnTo>
                  <a:lnTo>
                    <a:pt x="3047681" y="100151"/>
                  </a:lnTo>
                  <a:lnTo>
                    <a:pt x="3076241" y="110058"/>
                  </a:lnTo>
                  <a:lnTo>
                    <a:pt x="3102980" y="113926"/>
                  </a:lnTo>
                  <a:lnTo>
                    <a:pt x="3102654" y="115609"/>
                  </a:lnTo>
                  <a:close/>
                </a:path>
                <a:path w="4258945" h="1692275" extrusionOk="0">
                  <a:moveTo>
                    <a:pt x="2774580" y="605451"/>
                  </a:moveTo>
                  <a:lnTo>
                    <a:pt x="2450358" y="448812"/>
                  </a:lnTo>
                  <a:lnTo>
                    <a:pt x="2502706" y="323194"/>
                  </a:lnTo>
                  <a:lnTo>
                    <a:pt x="2556457" y="201880"/>
                  </a:lnTo>
                  <a:lnTo>
                    <a:pt x="2540173" y="168833"/>
                  </a:lnTo>
                  <a:lnTo>
                    <a:pt x="2532325" y="132200"/>
                  </a:lnTo>
                  <a:lnTo>
                    <a:pt x="2539068" y="98894"/>
                  </a:lnTo>
                  <a:lnTo>
                    <a:pt x="2566559" y="75826"/>
                  </a:lnTo>
                  <a:lnTo>
                    <a:pt x="2593148" y="72199"/>
                  </a:lnTo>
                  <a:lnTo>
                    <a:pt x="2618767" y="79945"/>
                  </a:lnTo>
                  <a:lnTo>
                    <a:pt x="2642375" y="95578"/>
                  </a:lnTo>
                  <a:lnTo>
                    <a:pt x="2662931" y="115609"/>
                  </a:lnTo>
                  <a:lnTo>
                    <a:pt x="3102654" y="115609"/>
                  </a:lnTo>
                  <a:lnTo>
                    <a:pt x="3094570" y="157301"/>
                  </a:lnTo>
                  <a:lnTo>
                    <a:pt x="3082624" y="203514"/>
                  </a:lnTo>
                  <a:lnTo>
                    <a:pt x="3067817" y="251290"/>
                  </a:lnTo>
                  <a:lnTo>
                    <a:pt x="3050827" y="299352"/>
                  </a:lnTo>
                  <a:lnTo>
                    <a:pt x="3032330" y="346422"/>
                  </a:lnTo>
                  <a:lnTo>
                    <a:pt x="3005816" y="410584"/>
                  </a:lnTo>
                  <a:lnTo>
                    <a:pt x="2981708" y="464577"/>
                  </a:lnTo>
                  <a:lnTo>
                    <a:pt x="2957631" y="507978"/>
                  </a:lnTo>
                  <a:lnTo>
                    <a:pt x="2931211" y="540362"/>
                  </a:lnTo>
                  <a:lnTo>
                    <a:pt x="2874815" y="570276"/>
                  </a:lnTo>
                  <a:lnTo>
                    <a:pt x="2862232" y="572714"/>
                  </a:lnTo>
                  <a:lnTo>
                    <a:pt x="2788236" y="572714"/>
                  </a:lnTo>
                  <a:lnTo>
                    <a:pt x="2774580" y="605451"/>
                  </a:lnTo>
                  <a:close/>
                </a:path>
                <a:path w="4258945" h="1692275" extrusionOk="0">
                  <a:moveTo>
                    <a:pt x="2818701" y="576543"/>
                  </a:moveTo>
                  <a:lnTo>
                    <a:pt x="2788236" y="572714"/>
                  </a:lnTo>
                  <a:lnTo>
                    <a:pt x="2862232" y="572714"/>
                  </a:lnTo>
                  <a:lnTo>
                    <a:pt x="2847626" y="575543"/>
                  </a:lnTo>
                  <a:lnTo>
                    <a:pt x="2818701" y="576543"/>
                  </a:lnTo>
                  <a:close/>
                </a:path>
                <a:path w="4258945" h="1692275" extrusionOk="0">
                  <a:moveTo>
                    <a:pt x="268534" y="720841"/>
                  </a:moveTo>
                  <a:lnTo>
                    <a:pt x="171696" y="720841"/>
                  </a:lnTo>
                  <a:lnTo>
                    <a:pt x="152947" y="700454"/>
                  </a:lnTo>
                  <a:lnTo>
                    <a:pt x="135665" y="681389"/>
                  </a:lnTo>
                  <a:lnTo>
                    <a:pt x="120323" y="664015"/>
                  </a:lnTo>
                  <a:lnTo>
                    <a:pt x="109339" y="650846"/>
                  </a:lnTo>
                  <a:lnTo>
                    <a:pt x="103150" y="630427"/>
                  </a:lnTo>
                  <a:lnTo>
                    <a:pt x="111035" y="612594"/>
                  </a:lnTo>
                  <a:lnTo>
                    <a:pt x="128197" y="603279"/>
                  </a:lnTo>
                  <a:lnTo>
                    <a:pt x="149840" y="608413"/>
                  </a:lnTo>
                  <a:lnTo>
                    <a:pt x="169722" y="626142"/>
                  </a:lnTo>
                  <a:lnTo>
                    <a:pt x="251650" y="705091"/>
                  </a:lnTo>
                  <a:lnTo>
                    <a:pt x="268534" y="720841"/>
                  </a:lnTo>
                  <a:close/>
                </a:path>
                <a:path w="4258945" h="1692275" extrusionOk="0">
                  <a:moveTo>
                    <a:pt x="457545" y="787345"/>
                  </a:moveTo>
                  <a:lnTo>
                    <a:pt x="343114" y="787345"/>
                  </a:lnTo>
                  <a:lnTo>
                    <a:pt x="340265" y="764812"/>
                  </a:lnTo>
                  <a:lnTo>
                    <a:pt x="335962" y="714761"/>
                  </a:lnTo>
                  <a:lnTo>
                    <a:pt x="335943" y="707323"/>
                  </a:lnTo>
                  <a:lnTo>
                    <a:pt x="336274" y="660060"/>
                  </a:lnTo>
                  <a:lnTo>
                    <a:pt x="347666" y="628180"/>
                  </a:lnTo>
                  <a:lnTo>
                    <a:pt x="359177" y="622625"/>
                  </a:lnTo>
                  <a:lnTo>
                    <a:pt x="371334" y="620853"/>
                  </a:lnTo>
                  <a:lnTo>
                    <a:pt x="382913" y="623593"/>
                  </a:lnTo>
                  <a:lnTo>
                    <a:pt x="392688" y="631578"/>
                  </a:lnTo>
                  <a:lnTo>
                    <a:pt x="409261" y="660958"/>
                  </a:lnTo>
                  <a:lnTo>
                    <a:pt x="425831" y="701101"/>
                  </a:lnTo>
                  <a:lnTo>
                    <a:pt x="442956" y="747892"/>
                  </a:lnTo>
                  <a:lnTo>
                    <a:pt x="457545" y="787345"/>
                  </a:lnTo>
                  <a:close/>
                </a:path>
                <a:path w="4258945" h="1692275" extrusionOk="0">
                  <a:moveTo>
                    <a:pt x="146556" y="698019"/>
                  </a:moveTo>
                  <a:lnTo>
                    <a:pt x="48481" y="698019"/>
                  </a:lnTo>
                  <a:lnTo>
                    <a:pt x="49135" y="697676"/>
                  </a:lnTo>
                  <a:lnTo>
                    <a:pt x="44942" y="692438"/>
                  </a:lnTo>
                  <a:lnTo>
                    <a:pt x="40000" y="686140"/>
                  </a:lnTo>
                  <a:lnTo>
                    <a:pt x="33858" y="677909"/>
                  </a:lnTo>
                  <a:lnTo>
                    <a:pt x="29208" y="660942"/>
                  </a:lnTo>
                  <a:lnTo>
                    <a:pt x="37182" y="645967"/>
                  </a:lnTo>
                  <a:lnTo>
                    <a:pt x="53636" y="637896"/>
                  </a:lnTo>
                  <a:lnTo>
                    <a:pt x="74390" y="641711"/>
                  </a:lnTo>
                  <a:lnTo>
                    <a:pt x="77508" y="643426"/>
                  </a:lnTo>
                  <a:lnTo>
                    <a:pt x="81136" y="645967"/>
                  </a:lnTo>
                  <a:lnTo>
                    <a:pt x="84709" y="648601"/>
                  </a:lnTo>
                  <a:lnTo>
                    <a:pt x="92120" y="648601"/>
                  </a:lnTo>
                  <a:lnTo>
                    <a:pt x="146556" y="698019"/>
                  </a:lnTo>
                  <a:close/>
                </a:path>
                <a:path w="4258945" h="1692275" extrusionOk="0">
                  <a:moveTo>
                    <a:pt x="92120" y="648601"/>
                  </a:moveTo>
                  <a:lnTo>
                    <a:pt x="84709" y="648601"/>
                  </a:lnTo>
                  <a:lnTo>
                    <a:pt x="87140" y="647073"/>
                  </a:lnTo>
                  <a:lnTo>
                    <a:pt x="90197" y="646855"/>
                  </a:lnTo>
                  <a:lnTo>
                    <a:pt x="92120" y="648601"/>
                  </a:lnTo>
                  <a:close/>
                </a:path>
                <a:path w="4258945" h="1692275" extrusionOk="0">
                  <a:moveTo>
                    <a:pt x="330458" y="776433"/>
                  </a:moveTo>
                  <a:lnTo>
                    <a:pt x="38192" y="776433"/>
                  </a:lnTo>
                  <a:lnTo>
                    <a:pt x="13125" y="751334"/>
                  </a:lnTo>
                  <a:lnTo>
                    <a:pt x="13125" y="747218"/>
                  </a:lnTo>
                  <a:lnTo>
                    <a:pt x="15651" y="744661"/>
                  </a:lnTo>
                  <a:lnTo>
                    <a:pt x="14747" y="743539"/>
                  </a:lnTo>
                  <a:lnTo>
                    <a:pt x="13749" y="742448"/>
                  </a:lnTo>
                  <a:lnTo>
                    <a:pt x="12876" y="741325"/>
                  </a:lnTo>
                  <a:lnTo>
                    <a:pt x="6835" y="733834"/>
                  </a:lnTo>
                  <a:lnTo>
                    <a:pt x="2661" y="726968"/>
                  </a:lnTo>
                  <a:lnTo>
                    <a:pt x="376" y="720639"/>
                  </a:lnTo>
                  <a:lnTo>
                    <a:pt x="0" y="714761"/>
                  </a:lnTo>
                  <a:lnTo>
                    <a:pt x="2716" y="707323"/>
                  </a:lnTo>
                  <a:lnTo>
                    <a:pt x="7677" y="700454"/>
                  </a:lnTo>
                  <a:lnTo>
                    <a:pt x="14100" y="695159"/>
                  </a:lnTo>
                  <a:lnTo>
                    <a:pt x="21201" y="692438"/>
                  </a:lnTo>
                  <a:lnTo>
                    <a:pt x="27468" y="692586"/>
                  </a:lnTo>
                  <a:lnTo>
                    <a:pt x="33948" y="694741"/>
                  </a:lnTo>
                  <a:lnTo>
                    <a:pt x="40259" y="698037"/>
                  </a:lnTo>
                  <a:lnTo>
                    <a:pt x="46018" y="701604"/>
                  </a:lnTo>
                  <a:lnTo>
                    <a:pt x="150506" y="701604"/>
                  </a:lnTo>
                  <a:lnTo>
                    <a:pt x="171696" y="720841"/>
                  </a:lnTo>
                  <a:lnTo>
                    <a:pt x="268534" y="720841"/>
                  </a:lnTo>
                  <a:lnTo>
                    <a:pt x="299692" y="749906"/>
                  </a:lnTo>
                  <a:lnTo>
                    <a:pt x="330458" y="776433"/>
                  </a:lnTo>
                  <a:close/>
                </a:path>
                <a:path w="4258945" h="1692275" extrusionOk="0">
                  <a:moveTo>
                    <a:pt x="150506" y="701604"/>
                  </a:moveTo>
                  <a:lnTo>
                    <a:pt x="46018" y="701604"/>
                  </a:lnTo>
                  <a:lnTo>
                    <a:pt x="46267" y="700544"/>
                  </a:lnTo>
                  <a:lnTo>
                    <a:pt x="46361" y="699422"/>
                  </a:lnTo>
                  <a:lnTo>
                    <a:pt x="47171" y="698580"/>
                  </a:lnTo>
                  <a:lnTo>
                    <a:pt x="47701" y="697987"/>
                  </a:lnTo>
                  <a:lnTo>
                    <a:pt x="48481" y="698019"/>
                  </a:lnTo>
                  <a:lnTo>
                    <a:pt x="146556" y="698019"/>
                  </a:lnTo>
                  <a:lnTo>
                    <a:pt x="150506" y="701604"/>
                  </a:lnTo>
                  <a:close/>
                </a:path>
                <a:path w="4258945" h="1692275" extrusionOk="0">
                  <a:moveTo>
                    <a:pt x="310472" y="1152411"/>
                  </a:moveTo>
                  <a:lnTo>
                    <a:pt x="224919" y="1053045"/>
                  </a:lnTo>
                  <a:lnTo>
                    <a:pt x="216069" y="1046363"/>
                  </a:lnTo>
                  <a:lnTo>
                    <a:pt x="206758" y="1038918"/>
                  </a:lnTo>
                  <a:lnTo>
                    <a:pt x="147614" y="983987"/>
                  </a:lnTo>
                  <a:lnTo>
                    <a:pt x="110288" y="943326"/>
                  </a:lnTo>
                  <a:lnTo>
                    <a:pt x="75973" y="902400"/>
                  </a:lnTo>
                  <a:lnTo>
                    <a:pt x="45986" y="864005"/>
                  </a:lnTo>
                  <a:lnTo>
                    <a:pt x="21646" y="830936"/>
                  </a:lnTo>
                  <a:lnTo>
                    <a:pt x="1073" y="790466"/>
                  </a:lnTo>
                  <a:lnTo>
                    <a:pt x="8433" y="777952"/>
                  </a:lnTo>
                  <a:lnTo>
                    <a:pt x="21194" y="771343"/>
                  </a:lnTo>
                  <a:lnTo>
                    <a:pt x="34202" y="773533"/>
                  </a:lnTo>
                  <a:lnTo>
                    <a:pt x="35573" y="774406"/>
                  </a:lnTo>
                  <a:lnTo>
                    <a:pt x="36852" y="775497"/>
                  </a:lnTo>
                  <a:lnTo>
                    <a:pt x="38192" y="776433"/>
                  </a:lnTo>
                  <a:lnTo>
                    <a:pt x="330458" y="776433"/>
                  </a:lnTo>
                  <a:lnTo>
                    <a:pt x="343114" y="787345"/>
                  </a:lnTo>
                  <a:lnTo>
                    <a:pt x="457545" y="787345"/>
                  </a:lnTo>
                  <a:lnTo>
                    <a:pt x="481016" y="844712"/>
                  </a:lnTo>
                  <a:lnTo>
                    <a:pt x="506007" y="877892"/>
                  </a:lnTo>
                  <a:lnTo>
                    <a:pt x="539623" y="904492"/>
                  </a:lnTo>
                  <a:lnTo>
                    <a:pt x="557840" y="918698"/>
                  </a:lnTo>
                  <a:lnTo>
                    <a:pt x="310472" y="1152411"/>
                  </a:lnTo>
                  <a:close/>
                </a:path>
              </a:pathLst>
            </a:custGeom>
            <a:solidFill>
              <a:srgbClr val="FFC6A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5858446" y="2096966"/>
              <a:ext cx="10949940" cy="7299764"/>
            </a:xfrm>
            <a:custGeom>
              <a:avLst/>
              <a:gdLst/>
              <a:ahLst/>
              <a:cxnLst/>
              <a:rect l="l" t="t" r="r" b="b"/>
              <a:pathLst>
                <a:path w="10949940" h="6050915" extrusionOk="0">
                  <a:moveTo>
                    <a:pt x="5250891" y="485775"/>
                  </a:moveTo>
                  <a:lnTo>
                    <a:pt x="5248516" y="437769"/>
                  </a:lnTo>
                  <a:lnTo>
                    <a:pt x="5241468" y="390563"/>
                  </a:lnTo>
                  <a:lnTo>
                    <a:pt x="5229898" y="344500"/>
                  </a:lnTo>
                  <a:lnTo>
                    <a:pt x="5213909" y="299885"/>
                  </a:lnTo>
                  <a:lnTo>
                    <a:pt x="5193665" y="257035"/>
                  </a:lnTo>
                  <a:lnTo>
                    <a:pt x="5169281" y="216268"/>
                  </a:lnTo>
                  <a:lnTo>
                    <a:pt x="5140884" y="177914"/>
                  </a:lnTo>
                  <a:lnTo>
                    <a:pt x="5108613" y="142290"/>
                  </a:lnTo>
                  <a:lnTo>
                    <a:pt x="5072977" y="110020"/>
                  </a:lnTo>
                  <a:lnTo>
                    <a:pt x="5034623" y="81622"/>
                  </a:lnTo>
                  <a:lnTo>
                    <a:pt x="4993868" y="57226"/>
                  </a:lnTo>
                  <a:lnTo>
                    <a:pt x="4951019" y="36982"/>
                  </a:lnTo>
                  <a:lnTo>
                    <a:pt x="4906391" y="21005"/>
                  </a:lnTo>
                  <a:lnTo>
                    <a:pt x="4860328" y="9423"/>
                  </a:lnTo>
                  <a:lnTo>
                    <a:pt x="4813135" y="2387"/>
                  </a:lnTo>
                  <a:lnTo>
                    <a:pt x="4765116" y="0"/>
                  </a:lnTo>
                  <a:lnTo>
                    <a:pt x="485775" y="0"/>
                  </a:lnTo>
                  <a:lnTo>
                    <a:pt x="437769" y="2387"/>
                  </a:lnTo>
                  <a:lnTo>
                    <a:pt x="390563" y="9423"/>
                  </a:lnTo>
                  <a:lnTo>
                    <a:pt x="344500" y="21005"/>
                  </a:lnTo>
                  <a:lnTo>
                    <a:pt x="299872" y="36982"/>
                  </a:lnTo>
                  <a:lnTo>
                    <a:pt x="257035" y="57226"/>
                  </a:lnTo>
                  <a:lnTo>
                    <a:pt x="216268" y="81622"/>
                  </a:lnTo>
                  <a:lnTo>
                    <a:pt x="177914" y="110020"/>
                  </a:lnTo>
                  <a:lnTo>
                    <a:pt x="142278" y="142290"/>
                  </a:lnTo>
                  <a:lnTo>
                    <a:pt x="110007" y="177914"/>
                  </a:lnTo>
                  <a:lnTo>
                    <a:pt x="81622" y="216268"/>
                  </a:lnTo>
                  <a:lnTo>
                    <a:pt x="57226" y="257035"/>
                  </a:lnTo>
                  <a:lnTo>
                    <a:pt x="36982" y="299885"/>
                  </a:lnTo>
                  <a:lnTo>
                    <a:pt x="20993" y="344500"/>
                  </a:lnTo>
                  <a:lnTo>
                    <a:pt x="9423" y="390563"/>
                  </a:lnTo>
                  <a:lnTo>
                    <a:pt x="2374" y="437769"/>
                  </a:lnTo>
                  <a:lnTo>
                    <a:pt x="0" y="485775"/>
                  </a:lnTo>
                  <a:lnTo>
                    <a:pt x="0" y="5572430"/>
                  </a:lnTo>
                  <a:lnTo>
                    <a:pt x="2374" y="5620436"/>
                  </a:lnTo>
                  <a:lnTo>
                    <a:pt x="9423" y="5667629"/>
                  </a:lnTo>
                  <a:lnTo>
                    <a:pt x="20993" y="5713704"/>
                  </a:lnTo>
                  <a:lnTo>
                    <a:pt x="36982" y="5758319"/>
                  </a:lnTo>
                  <a:lnTo>
                    <a:pt x="57226" y="5801169"/>
                  </a:lnTo>
                  <a:lnTo>
                    <a:pt x="81622" y="5841936"/>
                  </a:lnTo>
                  <a:lnTo>
                    <a:pt x="110007" y="5880290"/>
                  </a:lnTo>
                  <a:lnTo>
                    <a:pt x="142278" y="5915914"/>
                  </a:lnTo>
                  <a:lnTo>
                    <a:pt x="177914" y="5948184"/>
                  </a:lnTo>
                  <a:lnTo>
                    <a:pt x="216268" y="5976582"/>
                  </a:lnTo>
                  <a:lnTo>
                    <a:pt x="257035" y="6000966"/>
                  </a:lnTo>
                  <a:lnTo>
                    <a:pt x="299872" y="6021222"/>
                  </a:lnTo>
                  <a:lnTo>
                    <a:pt x="344500" y="6037199"/>
                  </a:lnTo>
                  <a:lnTo>
                    <a:pt x="390563" y="6048781"/>
                  </a:lnTo>
                  <a:lnTo>
                    <a:pt x="404342" y="6050839"/>
                  </a:lnTo>
                  <a:lnTo>
                    <a:pt x="4846548" y="6050839"/>
                  </a:lnTo>
                  <a:lnTo>
                    <a:pt x="4906391" y="6037199"/>
                  </a:lnTo>
                  <a:lnTo>
                    <a:pt x="4951019" y="6021222"/>
                  </a:lnTo>
                  <a:lnTo>
                    <a:pt x="4993868" y="6000966"/>
                  </a:lnTo>
                  <a:lnTo>
                    <a:pt x="5034623" y="5976582"/>
                  </a:lnTo>
                  <a:lnTo>
                    <a:pt x="5072977" y="5948184"/>
                  </a:lnTo>
                  <a:lnTo>
                    <a:pt x="5108613" y="5915914"/>
                  </a:lnTo>
                  <a:lnTo>
                    <a:pt x="5140884" y="5880290"/>
                  </a:lnTo>
                  <a:lnTo>
                    <a:pt x="5169281" y="5841936"/>
                  </a:lnTo>
                  <a:lnTo>
                    <a:pt x="5193665" y="5801169"/>
                  </a:lnTo>
                  <a:lnTo>
                    <a:pt x="5213909" y="5758319"/>
                  </a:lnTo>
                  <a:lnTo>
                    <a:pt x="5229898" y="5713704"/>
                  </a:lnTo>
                  <a:lnTo>
                    <a:pt x="5241468" y="5667629"/>
                  </a:lnTo>
                  <a:lnTo>
                    <a:pt x="5248516" y="5620436"/>
                  </a:lnTo>
                  <a:lnTo>
                    <a:pt x="5250891" y="5572430"/>
                  </a:lnTo>
                  <a:lnTo>
                    <a:pt x="5250891" y="485775"/>
                  </a:lnTo>
                  <a:close/>
                </a:path>
                <a:path w="10949940" h="6050915" extrusionOk="0">
                  <a:moveTo>
                    <a:pt x="10949508" y="485762"/>
                  </a:moveTo>
                  <a:lnTo>
                    <a:pt x="10947133" y="437769"/>
                  </a:lnTo>
                  <a:lnTo>
                    <a:pt x="10940098" y="390563"/>
                  </a:lnTo>
                  <a:lnTo>
                    <a:pt x="10928515" y="344500"/>
                  </a:lnTo>
                  <a:lnTo>
                    <a:pt x="10912539" y="299885"/>
                  </a:lnTo>
                  <a:lnTo>
                    <a:pt x="10892282" y="257035"/>
                  </a:lnTo>
                  <a:lnTo>
                    <a:pt x="10867898" y="216268"/>
                  </a:lnTo>
                  <a:lnTo>
                    <a:pt x="10839501" y="177914"/>
                  </a:lnTo>
                  <a:lnTo>
                    <a:pt x="10807230" y="142290"/>
                  </a:lnTo>
                  <a:lnTo>
                    <a:pt x="10771607" y="110020"/>
                  </a:lnTo>
                  <a:lnTo>
                    <a:pt x="10733253" y="81622"/>
                  </a:lnTo>
                  <a:lnTo>
                    <a:pt x="10692486" y="57226"/>
                  </a:lnTo>
                  <a:lnTo>
                    <a:pt x="10649636" y="36982"/>
                  </a:lnTo>
                  <a:lnTo>
                    <a:pt x="10605021" y="21005"/>
                  </a:lnTo>
                  <a:lnTo>
                    <a:pt x="10558958" y="9423"/>
                  </a:lnTo>
                  <a:lnTo>
                    <a:pt x="10511752" y="2387"/>
                  </a:lnTo>
                  <a:lnTo>
                    <a:pt x="10463733" y="0"/>
                  </a:lnTo>
                  <a:lnTo>
                    <a:pt x="6184404" y="0"/>
                  </a:lnTo>
                  <a:lnTo>
                    <a:pt x="6136386" y="2387"/>
                  </a:lnTo>
                  <a:lnTo>
                    <a:pt x="6089193" y="9423"/>
                  </a:lnTo>
                  <a:lnTo>
                    <a:pt x="6043117" y="21005"/>
                  </a:lnTo>
                  <a:lnTo>
                    <a:pt x="5998502" y="36982"/>
                  </a:lnTo>
                  <a:lnTo>
                    <a:pt x="5955652" y="57226"/>
                  </a:lnTo>
                  <a:lnTo>
                    <a:pt x="5914885" y="81622"/>
                  </a:lnTo>
                  <a:lnTo>
                    <a:pt x="5876531" y="110020"/>
                  </a:lnTo>
                  <a:lnTo>
                    <a:pt x="5840908" y="142290"/>
                  </a:lnTo>
                  <a:lnTo>
                    <a:pt x="5808637" y="177914"/>
                  </a:lnTo>
                  <a:lnTo>
                    <a:pt x="5780240" y="216268"/>
                  </a:lnTo>
                  <a:lnTo>
                    <a:pt x="5755856" y="257035"/>
                  </a:lnTo>
                  <a:lnTo>
                    <a:pt x="5735599" y="299885"/>
                  </a:lnTo>
                  <a:lnTo>
                    <a:pt x="5719623" y="344500"/>
                  </a:lnTo>
                  <a:lnTo>
                    <a:pt x="5708040" y="390563"/>
                  </a:lnTo>
                  <a:lnTo>
                    <a:pt x="5701004" y="437769"/>
                  </a:lnTo>
                  <a:lnTo>
                    <a:pt x="5698629" y="485762"/>
                  </a:lnTo>
                  <a:lnTo>
                    <a:pt x="5698629" y="5572442"/>
                  </a:lnTo>
                  <a:lnTo>
                    <a:pt x="5701004" y="5620436"/>
                  </a:lnTo>
                  <a:lnTo>
                    <a:pt x="5708040" y="5667629"/>
                  </a:lnTo>
                  <a:lnTo>
                    <a:pt x="5719623" y="5713704"/>
                  </a:lnTo>
                  <a:lnTo>
                    <a:pt x="5735599" y="5758319"/>
                  </a:lnTo>
                  <a:lnTo>
                    <a:pt x="5755856" y="5801169"/>
                  </a:lnTo>
                  <a:lnTo>
                    <a:pt x="5780240" y="5841936"/>
                  </a:lnTo>
                  <a:lnTo>
                    <a:pt x="5808637" y="5880290"/>
                  </a:lnTo>
                  <a:lnTo>
                    <a:pt x="5840908" y="5915914"/>
                  </a:lnTo>
                  <a:lnTo>
                    <a:pt x="5876531" y="5948184"/>
                  </a:lnTo>
                  <a:lnTo>
                    <a:pt x="5914885" y="5976582"/>
                  </a:lnTo>
                  <a:lnTo>
                    <a:pt x="5955652" y="6000966"/>
                  </a:lnTo>
                  <a:lnTo>
                    <a:pt x="5998502" y="6021222"/>
                  </a:lnTo>
                  <a:lnTo>
                    <a:pt x="6043117" y="6037199"/>
                  </a:lnTo>
                  <a:lnTo>
                    <a:pt x="6089193" y="6048781"/>
                  </a:lnTo>
                  <a:lnTo>
                    <a:pt x="6102972" y="6050839"/>
                  </a:lnTo>
                  <a:lnTo>
                    <a:pt x="10545166" y="6050839"/>
                  </a:lnTo>
                  <a:lnTo>
                    <a:pt x="10605021" y="6037199"/>
                  </a:lnTo>
                  <a:lnTo>
                    <a:pt x="10649636" y="6021222"/>
                  </a:lnTo>
                  <a:lnTo>
                    <a:pt x="10692486" y="6000966"/>
                  </a:lnTo>
                  <a:lnTo>
                    <a:pt x="10733253" y="5976582"/>
                  </a:lnTo>
                  <a:lnTo>
                    <a:pt x="10771607" y="5948184"/>
                  </a:lnTo>
                  <a:lnTo>
                    <a:pt x="10807230" y="5915914"/>
                  </a:lnTo>
                  <a:lnTo>
                    <a:pt x="10839501" y="5880290"/>
                  </a:lnTo>
                  <a:lnTo>
                    <a:pt x="10867898" y="5841936"/>
                  </a:lnTo>
                  <a:lnTo>
                    <a:pt x="10892282" y="5801169"/>
                  </a:lnTo>
                  <a:lnTo>
                    <a:pt x="10912539" y="5758319"/>
                  </a:lnTo>
                  <a:lnTo>
                    <a:pt x="10928515" y="5713704"/>
                  </a:lnTo>
                  <a:lnTo>
                    <a:pt x="10940098" y="5667629"/>
                  </a:lnTo>
                  <a:lnTo>
                    <a:pt x="10947133" y="5620436"/>
                  </a:lnTo>
                  <a:lnTo>
                    <a:pt x="10949508" y="5572442"/>
                  </a:lnTo>
                  <a:lnTo>
                    <a:pt x="10949508" y="4857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94" name="Google Shape;194;p1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1716321" y="4240348"/>
              <a:ext cx="4925550" cy="30129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0" name="Google Shape;200;p13"/>
          <p:cNvSpPr txBox="1"/>
          <p:nvPr/>
        </p:nvSpPr>
        <p:spPr>
          <a:xfrm>
            <a:off x="6162234" y="2674298"/>
            <a:ext cx="6860651" cy="6215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325" rIns="0" bIns="0" anchor="t" anchorCtr="0">
            <a:spAutoFit/>
          </a:bodyPr>
          <a:lstStyle/>
          <a:p>
            <a:pPr marL="12700" marR="1786889" lvl="0" indent="0" algn="l" rtl="0">
              <a:lnSpc>
                <a:spcPct val="1096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dirty="0">
                <a:latin typeface="Tahoma"/>
                <a:ea typeface="Tahoma"/>
                <a:cs typeface="Tahoma"/>
                <a:sym typeface="Tahoma"/>
              </a:rPr>
              <a:t>Presentamos nuestro MVP: un sistema integrado que combina datos históricos y actuales de sensores de calidad del aire para predecir y alertar a las personas en tiempo real.</a:t>
            </a:r>
          </a:p>
          <a:p>
            <a:pPr marL="12700" marR="1786889" lvl="0" indent="0" algn="l" rtl="0">
              <a:lnSpc>
                <a:spcPct val="1096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dirty="0">
                <a:latin typeface="Tahoma"/>
                <a:ea typeface="Tahoma"/>
                <a:cs typeface="Tahoma"/>
                <a:sym typeface="Tahoma"/>
              </a:rPr>
              <a:t> </a:t>
            </a:r>
          </a:p>
          <a:p>
            <a:pPr marL="12700" marR="1786889" lvl="0" indent="0" algn="l" rtl="0">
              <a:lnSpc>
                <a:spcPct val="1096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dirty="0">
                <a:latin typeface="Tahoma"/>
                <a:ea typeface="Tahoma"/>
                <a:cs typeface="Tahoma"/>
                <a:sym typeface="Tahoma"/>
              </a:rPr>
              <a:t>Nuestro sistema envía alertas personalizadas a través de </a:t>
            </a:r>
            <a:r>
              <a:rPr lang="es-ES" sz="2600" dirty="0" err="1">
                <a:latin typeface="Tahoma"/>
                <a:ea typeface="Tahoma"/>
                <a:cs typeface="Tahoma"/>
                <a:sym typeface="Tahoma"/>
              </a:rPr>
              <a:t>Telegram</a:t>
            </a:r>
            <a:r>
              <a:rPr lang="es-ES" sz="2600" dirty="0">
                <a:latin typeface="Tahoma"/>
                <a:ea typeface="Tahoma"/>
                <a:cs typeface="Tahoma"/>
                <a:sym typeface="Tahoma"/>
              </a:rPr>
              <a:t>, con pronósticos y recomendaciones específicas basadas en datos históricos y contextuales. Todo de forma económica y accesible.</a:t>
            </a:r>
          </a:p>
        </p:txBody>
      </p:sp>
      <p:grpSp>
        <p:nvGrpSpPr>
          <p:cNvPr id="201" name="Google Shape;201;p13"/>
          <p:cNvGrpSpPr/>
          <p:nvPr/>
        </p:nvGrpSpPr>
        <p:grpSpPr>
          <a:xfrm>
            <a:off x="866809" y="874311"/>
            <a:ext cx="14075825" cy="1160145"/>
            <a:chOff x="866809" y="874311"/>
            <a:chExt cx="14075825" cy="1160145"/>
          </a:xfrm>
        </p:grpSpPr>
        <p:pic>
          <p:nvPicPr>
            <p:cNvPr id="202" name="Google Shape;202;p13"/>
            <p:cNvPicPr preferRelativeResize="0"/>
            <p:nvPr/>
          </p:nvPicPr>
          <p:blipFill rotWithShape="1">
            <a:blip r:embed="rId7">
              <a:alphaModFix/>
            </a:blip>
            <a:srcRect r="69635" b="-10727"/>
            <a:stretch/>
          </p:blipFill>
          <p:spPr>
            <a:xfrm>
              <a:off x="13933218" y="874311"/>
              <a:ext cx="1009416" cy="11601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3" name="Google Shape;203;p13"/>
            <p:cNvSpPr/>
            <p:nvPr/>
          </p:nvSpPr>
          <p:spPr>
            <a:xfrm>
              <a:off x="866809" y="1825881"/>
              <a:ext cx="2308225" cy="128905"/>
            </a:xfrm>
            <a:custGeom>
              <a:avLst/>
              <a:gdLst/>
              <a:ahLst/>
              <a:cxnLst/>
              <a:rect l="l" t="t" r="r" b="b"/>
              <a:pathLst>
                <a:path w="2308225" h="128905" extrusionOk="0">
                  <a:moveTo>
                    <a:pt x="2308144" y="128537"/>
                  </a:moveTo>
                  <a:lnTo>
                    <a:pt x="0" y="128537"/>
                  </a:lnTo>
                  <a:lnTo>
                    <a:pt x="0" y="0"/>
                  </a:lnTo>
                  <a:lnTo>
                    <a:pt x="2308144" y="0"/>
                  </a:lnTo>
                  <a:lnTo>
                    <a:pt x="2308144" y="1285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04" name="Google Shape;204;p13"/>
          <p:cNvSpPr txBox="1"/>
          <p:nvPr/>
        </p:nvSpPr>
        <p:spPr>
          <a:xfrm>
            <a:off x="600231" y="781367"/>
            <a:ext cx="5833110" cy="116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745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PROTOTIPO</a:t>
            </a:r>
            <a:endParaRPr sz="745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3"/>
          <p:cNvSpPr txBox="1">
            <a:spLocks noGrp="1"/>
          </p:cNvSpPr>
          <p:nvPr>
            <p:ph type="title"/>
          </p:nvPr>
        </p:nvSpPr>
        <p:spPr>
          <a:xfrm>
            <a:off x="545123" y="447200"/>
            <a:ext cx="393509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900" b="1" dirty="0">
                <a:latin typeface="Arial"/>
                <a:ea typeface="Arial"/>
                <a:cs typeface="Arial"/>
                <a:sym typeface="Arial"/>
              </a:rPr>
              <a:t>SOLUCIÓN GENERAL</a:t>
            </a:r>
            <a:endParaRPr sz="29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 descr="Imagen que contiene reloj, objeto, oscuro, luz&#10;&#10;Descripción generada automáticamente">
            <a:extLst>
              <a:ext uri="{FF2B5EF4-FFF2-40B4-BE49-F238E27FC236}">
                <a16:creationId xmlns:a16="http://schemas.microsoft.com/office/drawing/2014/main" id="{1DD49AF0-F5B0-5B19-81C0-6CBB3157CB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028650" y="937043"/>
            <a:ext cx="2134874" cy="931410"/>
          </a:xfrm>
          <a:prstGeom prst="rect">
            <a:avLst/>
          </a:prstGeom>
        </p:spPr>
      </p:pic>
      <p:pic>
        <p:nvPicPr>
          <p:cNvPr id="4" name="Imagen 3" descr="Interfaz de usuario gráfica, Aplicación, Sitio web&#10;&#10;Descripción generada automáticamente">
            <a:extLst>
              <a:ext uri="{FF2B5EF4-FFF2-40B4-BE49-F238E27FC236}">
                <a16:creationId xmlns:a16="http://schemas.microsoft.com/office/drawing/2014/main" id="{5F00B2A9-FC03-091B-6FEF-F726F4BB6AF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12336" b="6920"/>
          <a:stretch/>
        </p:blipFill>
        <p:spPr>
          <a:xfrm>
            <a:off x="11846453" y="4153441"/>
            <a:ext cx="4559379" cy="261925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Google Shape;386;p22"/>
          <p:cNvGrpSpPr/>
          <p:nvPr/>
        </p:nvGrpSpPr>
        <p:grpSpPr>
          <a:xfrm>
            <a:off x="0" y="0"/>
            <a:ext cx="18287999" cy="10286999"/>
            <a:chOff x="0" y="0"/>
            <a:chExt cx="18287999" cy="10286999"/>
          </a:xfrm>
        </p:grpSpPr>
        <p:pic>
          <p:nvPicPr>
            <p:cNvPr id="387" name="Google Shape;387;p2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8" name="Google Shape;388;p2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177750" y="8650085"/>
              <a:ext cx="3933824" cy="1219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0" name="Google Shape;390;p2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5548657" y="3946711"/>
              <a:ext cx="1710630" cy="19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1" name="Google Shape;391;p2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2116893" y="2881005"/>
              <a:ext cx="1590674" cy="1685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2" name="Google Shape;392;p22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4676054" y="7842269"/>
              <a:ext cx="1590674" cy="1685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3" name="Google Shape;393;p2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3553881" y="6967818"/>
              <a:ext cx="1714499" cy="19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4" name="Google Shape;394;p22"/>
            <p:cNvPicPr preferRelativeResize="0"/>
            <p:nvPr/>
          </p:nvPicPr>
          <p:blipFill rotWithShape="1">
            <a:blip r:embed="rId9">
              <a:alphaModFix/>
            </a:blip>
            <a:srcRect r="73918"/>
            <a:stretch/>
          </p:blipFill>
          <p:spPr>
            <a:xfrm>
              <a:off x="8272611" y="847484"/>
              <a:ext cx="1629672" cy="196214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" name="Imagen 2" descr="Imagen que contiene reloj, objeto, oscuro, luz&#10;&#10;Descripción generada automáticamente">
            <a:extLst>
              <a:ext uri="{FF2B5EF4-FFF2-40B4-BE49-F238E27FC236}">
                <a16:creationId xmlns:a16="http://schemas.microsoft.com/office/drawing/2014/main" id="{F41353DC-B7FF-BF96-1A33-1C7B769EA4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53881" y="3530784"/>
            <a:ext cx="11000966" cy="479953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AFAFB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158</Words>
  <Application>Microsoft Office PowerPoint</Application>
  <PresentationFormat>Personalizado</PresentationFormat>
  <Paragraphs>16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Tahoma</vt:lpstr>
      <vt:lpstr>Arial</vt:lpstr>
      <vt:lpstr>Lucida Sans</vt:lpstr>
      <vt:lpstr>Calibri</vt:lpstr>
      <vt:lpstr>Office Theme</vt:lpstr>
      <vt:lpstr>EcoCali – AIre bienestar</vt:lpstr>
      <vt:lpstr>EcoHackers</vt:lpstr>
      <vt:lpstr>Contexto del PROBLEMA</vt:lpstr>
      <vt:lpstr>SOLUCIÓN GENERAL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Carlos Padilla Mesa</cp:lastModifiedBy>
  <cp:revision>4</cp:revision>
  <dcterms:modified xsi:type="dcterms:W3CDTF">2024-11-17T16:46:03Z</dcterms:modified>
</cp:coreProperties>
</file>